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Helvetica World Bold" panose="020B0604020202020204" charset="-128"/>
      <p:regular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Bold" panose="020B0703030403020204" pitchFamily="34" charset="0"/>
      <p:regular r:id="rId22"/>
      <p:bold r:id="rId23"/>
    </p:embeddedFont>
    <p:embeddedFont>
      <p:font typeface="Source Sans Pro Italics" panose="020B0604020202020204" charset="0"/>
      <p:regular r:id="rId24"/>
    </p:embeddedFont>
    <p:embeddedFont>
      <p:font typeface="Source Sans Pro Light" panose="020B0403030403020204" pitchFamily="34" charset="0"/>
      <p:regular r:id="rId25"/>
      <p:italic r:id="rId26"/>
    </p:embeddedFont>
    <p:embeddedFont>
      <p:font typeface="Source Sans Pro Semibold" panose="020B0603030403020204" pitchFamily="3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E7AB0-2361-451C-AD3B-23DC8B062AAC}" v="26" dt="2025-06-02T14:23:01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68" autoAdjust="0"/>
  </p:normalViewPr>
  <p:slideViewPr>
    <p:cSldViewPr>
      <p:cViewPr varScale="1">
        <p:scale>
          <a:sx n="67" d="100"/>
          <a:sy n="67" d="100"/>
        </p:scale>
        <p:origin x="8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Mazzarella" userId="696e44c4-0e92-4f3e-8e56-552813d2e17d" providerId="ADAL" clId="{159E7AB0-2361-451C-AD3B-23DC8B062AAC}"/>
    <pc:docChg chg="undo custSel modSld">
      <pc:chgData name="Miriam Mazzarella" userId="696e44c4-0e92-4f3e-8e56-552813d2e17d" providerId="ADAL" clId="{159E7AB0-2361-451C-AD3B-23DC8B062AAC}" dt="2025-06-12T14:23:32.388" v="170" actId="478"/>
      <pc:docMkLst>
        <pc:docMk/>
      </pc:docMkLst>
      <pc:sldChg chg="addSp delSp modSp mod">
        <pc:chgData name="Miriam Mazzarella" userId="696e44c4-0e92-4f3e-8e56-552813d2e17d" providerId="ADAL" clId="{159E7AB0-2361-451C-AD3B-23DC8B062AAC}" dt="2025-06-12T14:23:32.388" v="170" actId="478"/>
        <pc:sldMkLst>
          <pc:docMk/>
          <pc:sldMk cId="0" sldId="256"/>
        </pc:sldMkLst>
        <pc:spChg chg="mod modCrop">
          <ac:chgData name="Miriam Mazzarella" userId="696e44c4-0e92-4f3e-8e56-552813d2e17d" providerId="ADAL" clId="{159E7AB0-2361-451C-AD3B-23DC8B062AAC}" dt="2025-05-29T13:44:45.834" v="81" actId="18131"/>
          <ac:spMkLst>
            <pc:docMk/>
            <pc:sldMk cId="0" sldId="256"/>
            <ac:spMk id="7" creationId="{00000000-0000-0000-0000-000000000000}"/>
          </ac:spMkLst>
        </pc:spChg>
        <pc:spChg chg="mod topLvl">
          <ac:chgData name="Miriam Mazzarella" userId="696e44c4-0e92-4f3e-8e56-552813d2e17d" providerId="ADAL" clId="{159E7AB0-2361-451C-AD3B-23DC8B062AAC}" dt="2025-06-02T14:15:25.156" v="127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40:51.896" v="64" actId="113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9T13:44:53.745" v="82" actId="20577"/>
          <ac:spMkLst>
            <pc:docMk/>
            <pc:sldMk cId="0" sldId="256"/>
            <ac:spMk id="19" creationId="{00000000-0000-0000-0000-000000000000}"/>
          </ac:spMkLst>
        </pc:spChg>
        <pc:grpChg chg="mod">
          <ac:chgData name="Miriam Mazzarella" userId="696e44c4-0e92-4f3e-8e56-552813d2e17d" providerId="ADAL" clId="{159E7AB0-2361-451C-AD3B-23DC8B062AAC}" dt="2025-05-28T17:34:09.610" v="36" actId="1076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Miriam Mazzarella" userId="696e44c4-0e92-4f3e-8e56-552813d2e17d" providerId="ADAL" clId="{159E7AB0-2361-451C-AD3B-23DC8B062AAC}" dt="2025-06-02T14:15:46.618" v="130" actId="1076"/>
          <ac:picMkLst>
            <pc:docMk/>
            <pc:sldMk cId="0" sldId="256"/>
            <ac:picMk id="23" creationId="{A36E84D7-AD77-8A61-AE7B-141EDC24B78A}"/>
          </ac:picMkLst>
        </pc:picChg>
        <pc:picChg chg="add del mod">
          <ac:chgData name="Miriam Mazzarella" userId="696e44c4-0e92-4f3e-8e56-552813d2e17d" providerId="ADAL" clId="{159E7AB0-2361-451C-AD3B-23DC8B062AAC}" dt="2025-06-12T14:23:32.388" v="170" actId="478"/>
          <ac:picMkLst>
            <pc:docMk/>
            <pc:sldMk cId="0" sldId="256"/>
            <ac:picMk id="25" creationId="{EDCD3782-7712-29E2-0B0A-E55EC6B16396}"/>
          </ac:picMkLst>
        </pc:picChg>
      </pc:sldChg>
      <pc:sldChg chg="addSp delSp modSp mod">
        <pc:chgData name="Miriam Mazzarella" userId="696e44c4-0e92-4f3e-8e56-552813d2e17d" providerId="ADAL" clId="{159E7AB0-2361-451C-AD3B-23DC8B062AAC}" dt="2025-06-02T14:22:49.982" v="167"/>
        <pc:sldMkLst>
          <pc:docMk/>
          <pc:sldMk cId="0" sldId="257"/>
        </pc:sldMkLst>
        <pc:spChg chg="add mod">
          <ac:chgData name="Miriam Mazzarella" userId="696e44c4-0e92-4f3e-8e56-552813d2e17d" providerId="ADAL" clId="{159E7AB0-2361-451C-AD3B-23DC8B062AAC}" dt="2025-06-02T14:22:49.982" v="167"/>
          <ac:spMkLst>
            <pc:docMk/>
            <pc:sldMk cId="0" sldId="257"/>
            <ac:spMk id="30" creationId="{4C3C44CB-43DF-5B6C-3C6C-D4057401A5B6}"/>
          </ac:spMkLst>
        </pc:spChg>
        <pc:grpChg chg="mod">
          <ac:chgData name="Miriam Mazzarella" userId="696e44c4-0e92-4f3e-8e56-552813d2e17d" providerId="ADAL" clId="{159E7AB0-2361-451C-AD3B-23DC8B062AAC}" dt="2025-05-29T14:17:06.495" v="106" actId="14100"/>
          <ac:grpSpMkLst>
            <pc:docMk/>
            <pc:sldMk cId="0" sldId="257"/>
            <ac:grpSpMk id="6" creationId="{00000000-0000-0000-0000-000000000000}"/>
          </ac:grpSpMkLst>
        </pc:grpChg>
      </pc:sldChg>
      <pc:sldChg chg="addSp delSp modSp mod">
        <pc:chgData name="Miriam Mazzarella" userId="696e44c4-0e92-4f3e-8e56-552813d2e17d" providerId="ADAL" clId="{159E7AB0-2361-451C-AD3B-23DC8B062AAC}" dt="2025-06-02T14:22:10.250" v="161"/>
        <pc:sldMkLst>
          <pc:docMk/>
          <pc:sldMk cId="0" sldId="258"/>
        </pc:sldMkLst>
        <pc:spChg chg="mod">
          <ac:chgData name="Miriam Mazzarella" userId="696e44c4-0e92-4f3e-8e56-552813d2e17d" providerId="ADAL" clId="{159E7AB0-2361-451C-AD3B-23DC8B062AAC}" dt="2025-05-28T17:35:01.392" v="40" actId="2711"/>
          <ac:spMkLst>
            <pc:docMk/>
            <pc:sldMk cId="0" sldId="258"/>
            <ac:spMk id="9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35:06.220" v="41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35:34.360" v="42" actId="2711"/>
          <ac:spMkLst>
            <pc:docMk/>
            <pc:sldMk cId="0" sldId="258"/>
            <ac:spMk id="20" creationId="{00000000-0000-0000-0000-000000000000}"/>
          </ac:spMkLst>
        </pc:spChg>
        <pc:spChg chg="add mod">
          <ac:chgData name="Miriam Mazzarella" userId="696e44c4-0e92-4f3e-8e56-552813d2e17d" providerId="ADAL" clId="{159E7AB0-2361-451C-AD3B-23DC8B062AAC}" dt="2025-06-02T14:22:10.250" v="161"/>
          <ac:spMkLst>
            <pc:docMk/>
            <pc:sldMk cId="0" sldId="258"/>
            <ac:spMk id="29" creationId="{EE44A991-FF7B-EFFA-FAA7-E14D93614556}"/>
          </ac:spMkLst>
        </pc:spChg>
      </pc:sldChg>
      <pc:sldChg chg="addSp delSp modSp mod">
        <pc:chgData name="Miriam Mazzarella" userId="696e44c4-0e92-4f3e-8e56-552813d2e17d" providerId="ADAL" clId="{159E7AB0-2361-451C-AD3B-23DC8B062AAC}" dt="2025-06-02T14:22:12.789" v="163"/>
        <pc:sldMkLst>
          <pc:docMk/>
          <pc:sldMk cId="0" sldId="259"/>
        </pc:sldMkLst>
        <pc:spChg chg="mod">
          <ac:chgData name="Miriam Mazzarella" userId="696e44c4-0e92-4f3e-8e56-552813d2e17d" providerId="ADAL" clId="{159E7AB0-2361-451C-AD3B-23DC8B062AAC}" dt="2025-05-28T17:35:57.210" v="43" actId="2711"/>
          <ac:spMkLst>
            <pc:docMk/>
            <pc:sldMk cId="0" sldId="259"/>
            <ac:spMk id="6" creationId="{00000000-0000-0000-0000-000000000000}"/>
          </ac:spMkLst>
        </pc:spChg>
        <pc:spChg chg="add mod">
          <ac:chgData name="Miriam Mazzarella" userId="696e44c4-0e92-4f3e-8e56-552813d2e17d" providerId="ADAL" clId="{159E7AB0-2361-451C-AD3B-23DC8B062AAC}" dt="2025-05-27T15:24:42.627" v="14" actId="14100"/>
          <ac:spMkLst>
            <pc:docMk/>
            <pc:sldMk cId="0" sldId="259"/>
            <ac:spMk id="11" creationId="{A3EB5196-E54A-113B-8451-AC0D53486F98}"/>
          </ac:spMkLst>
        </pc:spChg>
        <pc:spChg chg="add mod">
          <ac:chgData name="Miriam Mazzarella" userId="696e44c4-0e92-4f3e-8e56-552813d2e17d" providerId="ADAL" clId="{159E7AB0-2361-451C-AD3B-23DC8B062AAC}" dt="2025-06-02T14:22:12.789" v="163"/>
          <ac:spMkLst>
            <pc:docMk/>
            <pc:sldMk cId="0" sldId="259"/>
            <ac:spMk id="13" creationId="{79830414-3609-0984-91E7-8105109D826A}"/>
          </ac:spMkLst>
        </pc:spChg>
        <pc:spChg chg="mod">
          <ac:chgData name="Miriam Mazzarella" userId="696e44c4-0e92-4f3e-8e56-552813d2e17d" providerId="ADAL" clId="{159E7AB0-2361-451C-AD3B-23DC8B062AAC}" dt="2025-05-28T17:34:40.061" v="38" actId="2711"/>
          <ac:spMkLst>
            <pc:docMk/>
            <pc:sldMk cId="0" sldId="259"/>
            <ac:spMk id="26" creationId="{00000000-0000-0000-0000-000000000000}"/>
          </ac:spMkLst>
        </pc:spChg>
      </pc:sldChg>
      <pc:sldChg chg="addSp delSp modSp mod">
        <pc:chgData name="Miriam Mazzarella" userId="696e44c4-0e92-4f3e-8e56-552813d2e17d" providerId="ADAL" clId="{159E7AB0-2361-451C-AD3B-23DC8B062AAC}" dt="2025-06-02T14:22:16.526" v="165"/>
        <pc:sldMkLst>
          <pc:docMk/>
          <pc:sldMk cId="0" sldId="260"/>
        </pc:sldMkLst>
        <pc:spChg chg="add mod">
          <ac:chgData name="Miriam Mazzarella" userId="696e44c4-0e92-4f3e-8e56-552813d2e17d" providerId="ADAL" clId="{159E7AB0-2361-451C-AD3B-23DC8B062AAC}" dt="2025-06-02T14:22:16.526" v="165"/>
          <ac:spMkLst>
            <pc:docMk/>
            <pc:sldMk cId="0" sldId="260"/>
            <ac:spMk id="20" creationId="{BDC83CF8-77D3-2ECF-9EE3-F42CBED32C4A}"/>
          </ac:spMkLst>
        </pc:spChg>
      </pc:sldChg>
      <pc:sldChg chg="addSp delSp modSp mod">
        <pc:chgData name="Miriam Mazzarella" userId="696e44c4-0e92-4f3e-8e56-552813d2e17d" providerId="ADAL" clId="{159E7AB0-2361-451C-AD3B-23DC8B062AAC}" dt="2025-06-02T14:23:01.960" v="169"/>
        <pc:sldMkLst>
          <pc:docMk/>
          <pc:sldMk cId="0" sldId="261"/>
        </pc:sldMkLst>
        <pc:spChg chg="mod">
          <ac:chgData name="Miriam Mazzarella" userId="696e44c4-0e92-4f3e-8e56-552813d2e17d" providerId="ADAL" clId="{159E7AB0-2361-451C-AD3B-23DC8B062AAC}" dt="2025-05-28T17:38:57.531" v="58" actId="1076"/>
          <ac:spMkLst>
            <pc:docMk/>
            <pc:sldMk cId="0" sldId="261"/>
            <ac:spMk id="18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39:04.981" v="59" actId="2711"/>
          <ac:spMkLst>
            <pc:docMk/>
            <pc:sldMk cId="0" sldId="261"/>
            <ac:spMk id="19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39:13.785" v="60" actId="2711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iriam Mazzarella" userId="696e44c4-0e92-4f3e-8e56-552813d2e17d" providerId="ADAL" clId="{159E7AB0-2361-451C-AD3B-23DC8B062AAC}" dt="2025-05-28T17:39:43.502" v="62" actId="1076"/>
          <ac:spMkLst>
            <pc:docMk/>
            <pc:sldMk cId="0" sldId="261"/>
            <ac:spMk id="25" creationId="{00000000-0000-0000-0000-000000000000}"/>
          </ac:spMkLst>
        </pc:spChg>
        <pc:spChg chg="add mod">
          <ac:chgData name="Miriam Mazzarella" userId="696e44c4-0e92-4f3e-8e56-552813d2e17d" providerId="ADAL" clId="{159E7AB0-2361-451C-AD3B-23DC8B062AAC}" dt="2025-06-02T14:23:01.960" v="169"/>
          <ac:spMkLst>
            <pc:docMk/>
            <pc:sldMk cId="0" sldId="261"/>
            <ac:spMk id="30" creationId="{09B3ED8E-547F-30F7-2D96-68A274C8BE74}"/>
          </ac:spMkLst>
        </pc:spChg>
        <pc:picChg chg="add mod">
          <ac:chgData name="Miriam Mazzarella" userId="696e44c4-0e92-4f3e-8e56-552813d2e17d" providerId="ADAL" clId="{159E7AB0-2361-451C-AD3B-23DC8B062AAC}" dt="2025-05-27T14:08:08.696" v="6" actId="14100"/>
          <ac:picMkLst>
            <pc:docMk/>
            <pc:sldMk cId="0" sldId="261"/>
            <ac:picMk id="29" creationId="{EECE794B-87F3-3D5E-890F-34809DA1F354}"/>
          </ac:picMkLst>
        </pc:picChg>
      </pc:sldChg>
      <pc:sldChg chg="modSp mod">
        <pc:chgData name="Miriam Mazzarella" userId="696e44c4-0e92-4f3e-8e56-552813d2e17d" providerId="ADAL" clId="{159E7AB0-2361-451C-AD3B-23DC8B062AAC}" dt="2025-05-27T15:25:36.812" v="26" actId="1038"/>
        <pc:sldMkLst>
          <pc:docMk/>
          <pc:sldMk cId="0" sldId="264"/>
        </pc:sldMkLst>
        <pc:spChg chg="mod">
          <ac:chgData name="Miriam Mazzarella" userId="696e44c4-0e92-4f3e-8e56-552813d2e17d" providerId="ADAL" clId="{159E7AB0-2361-451C-AD3B-23DC8B062AAC}" dt="2025-05-27T15:25:24.580" v="24" actId="14100"/>
          <ac:spMkLst>
            <pc:docMk/>
            <pc:sldMk cId="0" sldId="264"/>
            <ac:spMk id="5" creationId="{00000000-0000-0000-0000-000000000000}"/>
          </ac:spMkLst>
        </pc:spChg>
        <pc:grpChg chg="mod">
          <ac:chgData name="Miriam Mazzarella" userId="696e44c4-0e92-4f3e-8e56-552813d2e17d" providerId="ADAL" clId="{159E7AB0-2361-451C-AD3B-23DC8B062AAC}" dt="2025-05-27T15:25:36.812" v="26" actId="1038"/>
          <ac:grpSpMkLst>
            <pc:docMk/>
            <pc:sldMk cId="0" sldId="264"/>
            <ac:grpSpMk id="4" creationId="{00000000-0000-0000-0000-000000000000}"/>
          </ac:grpSpMkLst>
        </pc:grpChg>
      </pc:sldChg>
      <pc:sldChg chg="addSp delSp modSp mod">
        <pc:chgData name="Miriam Mazzarella" userId="696e44c4-0e92-4f3e-8e56-552813d2e17d" providerId="ADAL" clId="{159E7AB0-2361-451C-AD3B-23DC8B062AAC}" dt="2025-05-27T15:25:48.858" v="32" actId="1037"/>
        <pc:sldMkLst>
          <pc:docMk/>
          <pc:sldMk cId="0" sldId="265"/>
        </pc:sldMkLst>
        <pc:spChg chg="add mod">
          <ac:chgData name="Miriam Mazzarella" userId="696e44c4-0e92-4f3e-8e56-552813d2e17d" providerId="ADAL" clId="{159E7AB0-2361-451C-AD3B-23DC8B062AAC}" dt="2025-05-27T15:25:43.517" v="28"/>
          <ac:spMkLst>
            <pc:docMk/>
            <pc:sldMk cId="0" sldId="265"/>
            <ac:spMk id="43" creationId="{465BC737-F7C1-52C0-171F-109539889D4C}"/>
          </ac:spMkLst>
        </pc:spChg>
        <pc:grpChg chg="mod">
          <ac:chgData name="Miriam Mazzarella" userId="696e44c4-0e92-4f3e-8e56-552813d2e17d" providerId="ADAL" clId="{159E7AB0-2361-451C-AD3B-23DC8B062AAC}" dt="2025-05-27T15:25:48.858" v="32" actId="1037"/>
          <ac:grpSpMkLst>
            <pc:docMk/>
            <pc:sldMk cId="0" sldId="265"/>
            <ac:grpSpMk id="32" creationId="{00000000-0000-0000-0000-000000000000}"/>
          </ac:grpSpMkLst>
        </pc:grpChg>
      </pc:sldChg>
      <pc:sldChg chg="addSp delSp modSp mod">
        <pc:chgData name="Miriam Mazzarella" userId="696e44c4-0e92-4f3e-8e56-552813d2e17d" providerId="ADAL" clId="{159E7AB0-2361-451C-AD3B-23DC8B062AAC}" dt="2025-05-28T17:38:21.072" v="57" actId="2711"/>
        <pc:sldMkLst>
          <pc:docMk/>
          <pc:sldMk cId="3238348007" sldId="266"/>
        </pc:sldMkLst>
        <pc:spChg chg="mod">
          <ac:chgData name="Miriam Mazzarella" userId="696e44c4-0e92-4f3e-8e56-552813d2e17d" providerId="ADAL" clId="{159E7AB0-2361-451C-AD3B-23DC8B062AAC}" dt="2025-05-28T17:36:21.959" v="45" actId="2711"/>
          <ac:spMkLst>
            <pc:docMk/>
            <pc:sldMk cId="3238348007" sldId="266"/>
            <ac:spMk id="6" creationId="{C2C506E9-D591-BD73-5362-872D3CEEB5D7}"/>
          </ac:spMkLst>
        </pc:spChg>
        <pc:spChg chg="mod">
          <ac:chgData name="Miriam Mazzarella" userId="696e44c4-0e92-4f3e-8e56-552813d2e17d" providerId="ADAL" clId="{159E7AB0-2361-451C-AD3B-23DC8B062AAC}" dt="2025-05-28T17:36:40.065" v="47" actId="403"/>
          <ac:spMkLst>
            <pc:docMk/>
            <pc:sldMk cId="3238348007" sldId="266"/>
            <ac:spMk id="22" creationId="{9C9CD292-B786-2422-564C-FF794E2B9A3C}"/>
          </ac:spMkLst>
        </pc:spChg>
        <pc:spChg chg="mod">
          <ac:chgData name="Miriam Mazzarella" userId="696e44c4-0e92-4f3e-8e56-552813d2e17d" providerId="ADAL" clId="{159E7AB0-2361-451C-AD3B-23DC8B062AAC}" dt="2025-05-28T17:37:31.858" v="55" actId="2711"/>
          <ac:spMkLst>
            <pc:docMk/>
            <pc:sldMk cId="3238348007" sldId="266"/>
            <ac:spMk id="23" creationId="{116E7D0E-20C6-5257-C5CE-7D9B1C8E391C}"/>
          </ac:spMkLst>
        </pc:spChg>
        <pc:spChg chg="mod">
          <ac:chgData name="Miriam Mazzarella" userId="696e44c4-0e92-4f3e-8e56-552813d2e17d" providerId="ADAL" clId="{159E7AB0-2361-451C-AD3B-23DC8B062AAC}" dt="2025-05-28T17:36:12.430" v="44" actId="2711"/>
          <ac:spMkLst>
            <pc:docMk/>
            <pc:sldMk cId="3238348007" sldId="266"/>
            <ac:spMk id="26" creationId="{0B244F45-7D89-324B-E84F-89C1192614F4}"/>
          </ac:spMkLst>
        </pc:spChg>
        <pc:spChg chg="mod">
          <ac:chgData name="Miriam Mazzarella" userId="696e44c4-0e92-4f3e-8e56-552813d2e17d" providerId="ADAL" clId="{159E7AB0-2361-451C-AD3B-23DC8B062AAC}" dt="2025-05-28T17:36:51.030" v="49" actId="403"/>
          <ac:spMkLst>
            <pc:docMk/>
            <pc:sldMk cId="3238348007" sldId="266"/>
            <ac:spMk id="30" creationId="{328F404F-02C8-0AAA-730A-802C31A16778}"/>
          </ac:spMkLst>
        </pc:spChg>
        <pc:spChg chg="mod">
          <ac:chgData name="Miriam Mazzarella" userId="696e44c4-0e92-4f3e-8e56-552813d2e17d" providerId="ADAL" clId="{159E7AB0-2361-451C-AD3B-23DC8B062AAC}" dt="2025-05-28T17:37:40.400" v="56" actId="2711"/>
          <ac:spMkLst>
            <pc:docMk/>
            <pc:sldMk cId="3238348007" sldId="266"/>
            <ac:spMk id="31" creationId="{B37038AA-F4AB-BD16-0F71-29888CF24D5E}"/>
          </ac:spMkLst>
        </pc:spChg>
        <pc:spChg chg="mod">
          <ac:chgData name="Miriam Mazzarella" userId="696e44c4-0e92-4f3e-8e56-552813d2e17d" providerId="ADAL" clId="{159E7AB0-2361-451C-AD3B-23DC8B062AAC}" dt="2025-05-28T17:37:21.030" v="54" actId="255"/>
          <ac:spMkLst>
            <pc:docMk/>
            <pc:sldMk cId="3238348007" sldId="266"/>
            <ac:spMk id="34" creationId="{A9AB94E5-3CDF-FA86-B934-BFCF2E4D35DC}"/>
          </ac:spMkLst>
        </pc:spChg>
        <pc:spChg chg="mod">
          <ac:chgData name="Miriam Mazzarella" userId="696e44c4-0e92-4f3e-8e56-552813d2e17d" providerId="ADAL" clId="{159E7AB0-2361-451C-AD3B-23DC8B062AAC}" dt="2025-05-28T17:38:21.072" v="57" actId="2711"/>
          <ac:spMkLst>
            <pc:docMk/>
            <pc:sldMk cId="3238348007" sldId="266"/>
            <ac:spMk id="35" creationId="{FE9BF5C3-F513-B10E-797B-42B3BE75C91B}"/>
          </ac:spMkLst>
        </pc:spChg>
        <pc:spChg chg="add mod">
          <ac:chgData name="Miriam Mazzarella" userId="696e44c4-0e92-4f3e-8e56-552813d2e17d" providerId="ADAL" clId="{159E7AB0-2361-451C-AD3B-23DC8B062AAC}" dt="2025-05-27T15:24:58.775" v="19" actId="1036"/>
          <ac:spMkLst>
            <pc:docMk/>
            <pc:sldMk cId="3238348007" sldId="266"/>
            <ac:spMk id="38" creationId="{7F53C755-9666-A7BC-A4B4-A8507A7E17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C8D1-A417-4D62-9C8C-21CFAF6DE02F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5595-7A72-408C-88E6-BBDE1AF7E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E5595-7A72-408C-88E6-BBDE1AF7E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E5595-7A72-408C-88E6-BBDE1AF7E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44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3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image" Target="../media/image6.svg"/><Relationship Id="rId2" Type="http://schemas.openxmlformats.org/officeDocument/2006/relationships/image" Target="../media/image1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21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5.sv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9.png"/><Relationship Id="rId21" Type="http://schemas.openxmlformats.org/officeDocument/2006/relationships/image" Target="../media/image11.svg"/><Relationship Id="rId7" Type="http://schemas.openxmlformats.org/officeDocument/2006/relationships/image" Target="../media/image3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40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12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9246" y="-104518"/>
            <a:ext cx="17958045" cy="10562512"/>
            <a:chOff x="0" y="-113381"/>
            <a:chExt cx="4718338" cy="2877750"/>
          </a:xfrm>
        </p:grpSpPr>
        <p:sp>
          <p:nvSpPr>
            <p:cNvPr id="4" name="Freeform 4"/>
            <p:cNvSpPr/>
            <p:nvPr/>
          </p:nvSpPr>
          <p:spPr>
            <a:xfrm>
              <a:off x="0" y="-113381"/>
              <a:ext cx="4718338" cy="2877750"/>
            </a:xfrm>
            <a:custGeom>
              <a:avLst/>
              <a:gdLst/>
              <a:ahLst/>
              <a:cxnLst/>
              <a:rect l="l" t="t" r="r" b="b"/>
              <a:pathLst>
                <a:path w="4718338" h="2764369">
                  <a:moveTo>
                    <a:pt x="0" y="0"/>
                  </a:moveTo>
                  <a:lnTo>
                    <a:pt x="4718338" y="0"/>
                  </a:lnTo>
                  <a:lnTo>
                    <a:pt x="4718338" y="2764369"/>
                  </a:lnTo>
                  <a:lnTo>
                    <a:pt x="0" y="2764369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718337" cy="2859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25745" y="876300"/>
            <a:ext cx="5082711" cy="1957625"/>
          </a:xfrm>
          <a:custGeom>
            <a:avLst/>
            <a:gdLst/>
            <a:ahLst/>
            <a:cxnLst/>
            <a:rect l="l" t="t" r="r" b="b"/>
            <a:pathLst>
              <a:path w="4797020" h="2539599">
                <a:moveTo>
                  <a:pt x="0" y="0"/>
                </a:moveTo>
                <a:lnTo>
                  <a:pt x="4797020" y="0"/>
                </a:lnTo>
                <a:lnTo>
                  <a:pt x="4797020" y="2539598"/>
                </a:lnTo>
                <a:lnTo>
                  <a:pt x="0" y="2539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1" b="-374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52093" y="9047170"/>
            <a:ext cx="951137" cy="444436"/>
          </a:xfrm>
          <a:custGeom>
            <a:avLst/>
            <a:gdLst/>
            <a:ahLst/>
            <a:cxnLst/>
            <a:rect l="l" t="t" r="r" b="b"/>
            <a:pathLst>
              <a:path w="1268183" h="592582">
                <a:moveTo>
                  <a:pt x="0" y="0"/>
                </a:moveTo>
                <a:lnTo>
                  <a:pt x="1268183" y="0"/>
                </a:lnTo>
                <a:lnTo>
                  <a:pt x="1268183" y="592583"/>
                </a:lnTo>
                <a:lnTo>
                  <a:pt x="0" y="592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782997" y="6626322"/>
            <a:ext cx="3894903" cy="764977"/>
            <a:chOff x="0" y="0"/>
            <a:chExt cx="5193205" cy="1019969"/>
          </a:xfrm>
        </p:grpSpPr>
        <p:sp>
          <p:nvSpPr>
            <p:cNvPr id="13" name="TextBox 13"/>
            <p:cNvSpPr txBox="1"/>
            <p:nvPr/>
          </p:nvSpPr>
          <p:spPr>
            <a:xfrm>
              <a:off x="984358" y="-47625"/>
              <a:ext cx="4208847" cy="47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81"/>
                </a:lnSpc>
              </a:pPr>
              <a:r>
                <a:rPr lang="en-US" sz="2129">
                  <a:solidFill>
                    <a:srgbClr val="5C8BC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Session Information: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43490"/>
              <a:ext cx="5193205" cy="576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2"/>
                </a:lnSpc>
              </a:pPr>
              <a:r>
                <a:rPr lang="en-US" sz="2433" b="1" dirty="0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Session Name and Number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71550" y="6576316"/>
            <a:ext cx="3302000" cy="830937"/>
            <a:chOff x="0" y="-66675"/>
            <a:chExt cx="4402667" cy="1107916"/>
          </a:xfrm>
        </p:grpSpPr>
        <p:sp>
          <p:nvSpPr>
            <p:cNvPr id="16" name="TextBox 16"/>
            <p:cNvSpPr txBox="1"/>
            <p:nvPr/>
          </p:nvSpPr>
          <p:spPr>
            <a:xfrm>
              <a:off x="562021" y="-66675"/>
              <a:ext cx="3840645" cy="491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4"/>
                </a:lnSpc>
              </a:pPr>
              <a:r>
                <a:rPr lang="en-US" sz="2129" dirty="0">
                  <a:solidFill>
                    <a:srgbClr val="5C8BC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Author(s)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45523"/>
              <a:ext cx="4402667" cy="595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2"/>
                </a:lnSpc>
              </a:pPr>
              <a:r>
                <a:rPr lang="en-US" sz="2433" b="1" dirty="0">
                  <a:solidFill>
                    <a:srgbClr val="FFFFFF"/>
                  </a:solidFill>
                  <a:latin typeface="Source Sans Pro" panose="020B0503030403020204" pitchFamily="34" charset="0"/>
                  <a:ea typeface="League Spartan"/>
                  <a:cs typeface="League Spartan"/>
                  <a:sym typeface="League Spartan"/>
                </a:rPr>
                <a:t>Name of Author(s)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411614" y="3000344"/>
            <a:ext cx="9561936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00"/>
              </a:lnSpc>
            </a:pPr>
            <a:r>
              <a:rPr lang="en-US" sz="85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28300" y="4856915"/>
            <a:ext cx="629920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7"/>
              </a:lnSpc>
            </a:pPr>
            <a:r>
              <a:rPr lang="en-US" sz="2533" dirty="0">
                <a:solidFill>
                  <a:srgbClr val="F6BE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a short description here</a:t>
            </a:r>
          </a:p>
        </p:txBody>
      </p:sp>
      <p:sp>
        <p:nvSpPr>
          <p:cNvPr id="20" name="Freeform 20"/>
          <p:cNvSpPr/>
          <p:nvPr/>
        </p:nvSpPr>
        <p:spPr>
          <a:xfrm rot="5400000">
            <a:off x="-5094726" y="5008890"/>
            <a:ext cx="10562510" cy="411641"/>
          </a:xfrm>
          <a:custGeom>
            <a:avLst/>
            <a:gdLst/>
            <a:ahLst/>
            <a:cxnLst/>
            <a:rect l="l" t="t" r="r" b="b"/>
            <a:pathLst>
              <a:path w="10267398" h="2003904">
                <a:moveTo>
                  <a:pt x="0" y="0"/>
                </a:moveTo>
                <a:lnTo>
                  <a:pt x="10267397" y="0"/>
                </a:lnTo>
                <a:lnTo>
                  <a:pt x="10267397" y="2003904"/>
                </a:lnTo>
                <a:lnTo>
                  <a:pt x="0" y="2003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971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-5113719" y="4989904"/>
            <a:ext cx="10600484" cy="411640"/>
          </a:xfrm>
          <a:custGeom>
            <a:avLst/>
            <a:gdLst/>
            <a:ahLst/>
            <a:cxnLst/>
            <a:rect l="l" t="t" r="r" b="b"/>
            <a:pathLst>
              <a:path w="12885593" h="373063">
                <a:moveTo>
                  <a:pt x="0" y="0"/>
                </a:moveTo>
                <a:lnTo>
                  <a:pt x="12885593" y="0"/>
                </a:lnTo>
                <a:lnTo>
                  <a:pt x="12885593" y="373063"/>
                </a:lnTo>
                <a:lnTo>
                  <a:pt x="0" y="373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37" r="-4637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 descr="A blue and black sign with white text&#10;&#10;AI-generated content may be incorrect.">
            <a:extLst>
              <a:ext uri="{FF2B5EF4-FFF2-40B4-BE49-F238E27FC236}">
                <a16:creationId xmlns:a16="http://schemas.microsoft.com/office/drawing/2014/main" id="{A36E84D7-AD77-8A61-AE7B-141EDC24B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977" y="8788763"/>
            <a:ext cx="1698601" cy="863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7856639" y="-8250389"/>
            <a:ext cx="2935034" cy="18689687"/>
            <a:chOff x="0" y="-85725"/>
            <a:chExt cx="773013" cy="4942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3013" cy="4856731"/>
            </a:xfrm>
            <a:custGeom>
              <a:avLst/>
              <a:gdLst/>
              <a:ahLst/>
              <a:cxnLst/>
              <a:rect l="l" t="t" r="r" b="b"/>
              <a:pathLst>
                <a:path w="773013" h="4816592">
                  <a:moveTo>
                    <a:pt x="0" y="0"/>
                  </a:moveTo>
                  <a:lnTo>
                    <a:pt x="773013" y="0"/>
                  </a:lnTo>
                  <a:lnTo>
                    <a:pt x="77301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773013" cy="490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2242927" y="3946680"/>
            <a:ext cx="1651763" cy="4080218"/>
            <a:chOff x="0" y="0"/>
            <a:chExt cx="435032" cy="1074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5032" cy="1074625"/>
            </a:xfrm>
            <a:custGeom>
              <a:avLst/>
              <a:gdLst/>
              <a:ahLst/>
              <a:cxnLst/>
              <a:rect l="l" t="t" r="r" b="b"/>
              <a:pathLst>
                <a:path w="435032" h="1074625">
                  <a:moveTo>
                    <a:pt x="0" y="0"/>
                  </a:moveTo>
                  <a:lnTo>
                    <a:pt x="435032" y="0"/>
                  </a:lnTo>
                  <a:lnTo>
                    <a:pt x="435032" y="1074625"/>
                  </a:lnTo>
                  <a:lnTo>
                    <a:pt x="0" y="1074625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435032" cy="116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7998" y="5746187"/>
            <a:ext cx="3350805" cy="4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429" b="1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6139640" y="3325849"/>
            <a:ext cx="1651763" cy="4450151"/>
            <a:chOff x="0" y="0"/>
            <a:chExt cx="435032" cy="1172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5032" cy="1172056"/>
            </a:xfrm>
            <a:custGeom>
              <a:avLst/>
              <a:gdLst/>
              <a:ahLst/>
              <a:cxnLst/>
              <a:rect l="l" t="t" r="r" b="b"/>
              <a:pathLst>
                <a:path w="435032" h="1172056">
                  <a:moveTo>
                    <a:pt x="0" y="0"/>
                  </a:moveTo>
                  <a:lnTo>
                    <a:pt x="435032" y="0"/>
                  </a:lnTo>
                  <a:lnTo>
                    <a:pt x="435032" y="1172056"/>
                  </a:lnTo>
                  <a:lnTo>
                    <a:pt x="0" y="1172056"/>
                  </a:lnTo>
                  <a:close/>
                </a:path>
              </a:pathLst>
            </a:custGeom>
            <a:solidFill>
              <a:srgbClr val="5C8B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435032" cy="1257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479677" y="5310323"/>
            <a:ext cx="3350805" cy="4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429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0220589" y="2890716"/>
            <a:ext cx="1651763" cy="4448689"/>
            <a:chOff x="0" y="0"/>
            <a:chExt cx="435032" cy="11716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5032" cy="1171671"/>
            </a:xfrm>
            <a:custGeom>
              <a:avLst/>
              <a:gdLst/>
              <a:ahLst/>
              <a:cxnLst/>
              <a:rect l="l" t="t" r="r" b="b"/>
              <a:pathLst>
                <a:path w="435032" h="1171671">
                  <a:moveTo>
                    <a:pt x="0" y="0"/>
                  </a:moveTo>
                  <a:lnTo>
                    <a:pt x="435032" y="0"/>
                  </a:lnTo>
                  <a:lnTo>
                    <a:pt x="435032" y="1171671"/>
                  </a:lnTo>
                  <a:lnTo>
                    <a:pt x="0" y="1171671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435032" cy="1257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559895" y="4874459"/>
            <a:ext cx="3350805" cy="4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429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14300807" y="2500699"/>
            <a:ext cx="1651763" cy="4448689"/>
            <a:chOff x="0" y="0"/>
            <a:chExt cx="435032" cy="11716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5032" cy="1171671"/>
            </a:xfrm>
            <a:custGeom>
              <a:avLst/>
              <a:gdLst/>
              <a:ahLst/>
              <a:cxnLst/>
              <a:rect l="l" t="t" r="r" b="b"/>
              <a:pathLst>
                <a:path w="435032" h="1171671">
                  <a:moveTo>
                    <a:pt x="0" y="0"/>
                  </a:moveTo>
                  <a:lnTo>
                    <a:pt x="435032" y="0"/>
                  </a:lnTo>
                  <a:lnTo>
                    <a:pt x="435032" y="1171671"/>
                  </a:lnTo>
                  <a:lnTo>
                    <a:pt x="0" y="1171671"/>
                  </a:lnTo>
                  <a:close/>
                </a:path>
              </a:pathLst>
            </a:custGeom>
            <a:solidFill>
              <a:srgbClr val="5C8B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435032" cy="1257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9247649" flipH="1">
            <a:off x="2700151" y="4260418"/>
            <a:ext cx="746497" cy="627991"/>
          </a:xfrm>
          <a:custGeom>
            <a:avLst/>
            <a:gdLst/>
            <a:ahLst/>
            <a:cxnLst/>
            <a:rect l="l" t="t" r="r" b="b"/>
            <a:pathLst>
              <a:path w="746497" h="627991">
                <a:moveTo>
                  <a:pt x="746498" y="0"/>
                </a:moveTo>
                <a:lnTo>
                  <a:pt x="0" y="0"/>
                </a:lnTo>
                <a:lnTo>
                  <a:pt x="0" y="627991"/>
                </a:lnTo>
                <a:lnTo>
                  <a:pt x="746498" y="627991"/>
                </a:lnTo>
                <a:lnTo>
                  <a:pt x="74649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9247649" flipH="1">
            <a:off x="6592273" y="3824554"/>
            <a:ext cx="746497" cy="627991"/>
          </a:xfrm>
          <a:custGeom>
            <a:avLst/>
            <a:gdLst/>
            <a:ahLst/>
            <a:cxnLst/>
            <a:rect l="l" t="t" r="r" b="b"/>
            <a:pathLst>
              <a:path w="746497" h="627991">
                <a:moveTo>
                  <a:pt x="746497" y="0"/>
                </a:moveTo>
                <a:lnTo>
                  <a:pt x="0" y="0"/>
                </a:lnTo>
                <a:lnTo>
                  <a:pt x="0" y="627991"/>
                </a:lnTo>
                <a:lnTo>
                  <a:pt x="746497" y="627991"/>
                </a:lnTo>
                <a:lnTo>
                  <a:pt x="7464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9247649" flipH="1">
            <a:off x="10484395" y="3434537"/>
            <a:ext cx="746497" cy="627991"/>
          </a:xfrm>
          <a:custGeom>
            <a:avLst/>
            <a:gdLst/>
            <a:ahLst/>
            <a:cxnLst/>
            <a:rect l="l" t="t" r="r" b="b"/>
            <a:pathLst>
              <a:path w="746497" h="627991">
                <a:moveTo>
                  <a:pt x="746497" y="0"/>
                </a:moveTo>
                <a:lnTo>
                  <a:pt x="0" y="0"/>
                </a:lnTo>
                <a:lnTo>
                  <a:pt x="0" y="627991"/>
                </a:lnTo>
                <a:lnTo>
                  <a:pt x="746497" y="627991"/>
                </a:lnTo>
                <a:lnTo>
                  <a:pt x="7464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9247649" flipH="1">
            <a:off x="14376517" y="3044519"/>
            <a:ext cx="746497" cy="627991"/>
          </a:xfrm>
          <a:custGeom>
            <a:avLst/>
            <a:gdLst/>
            <a:ahLst/>
            <a:cxnLst/>
            <a:rect l="l" t="t" r="r" b="b"/>
            <a:pathLst>
              <a:path w="746497" h="627991">
                <a:moveTo>
                  <a:pt x="746497" y="0"/>
                </a:moveTo>
                <a:lnTo>
                  <a:pt x="0" y="0"/>
                </a:lnTo>
                <a:lnTo>
                  <a:pt x="0" y="627991"/>
                </a:lnTo>
                <a:lnTo>
                  <a:pt x="746497" y="627991"/>
                </a:lnTo>
                <a:lnTo>
                  <a:pt x="7464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4281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-638391" y="-63955"/>
            <a:ext cx="3094246" cy="2185311"/>
          </a:xfrm>
          <a:custGeom>
            <a:avLst/>
            <a:gdLst/>
            <a:ahLst/>
            <a:cxnLst/>
            <a:rect l="l" t="t" r="r" b="b"/>
            <a:pathLst>
              <a:path w="3094246" h="2185311">
                <a:moveTo>
                  <a:pt x="0" y="0"/>
                </a:moveTo>
                <a:lnTo>
                  <a:pt x="3094245" y="0"/>
                </a:lnTo>
                <a:lnTo>
                  <a:pt x="3094245" y="2185310"/>
                </a:lnTo>
                <a:lnTo>
                  <a:pt x="0" y="21853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9087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5302250" y="990864"/>
            <a:ext cx="76835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Sample Heading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7171" y="7312152"/>
            <a:ext cx="3343275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78851" y="6876288"/>
            <a:ext cx="3343275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59069" y="6440424"/>
            <a:ext cx="3343275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40112" y="4484442"/>
            <a:ext cx="3350805" cy="42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1"/>
              </a:lnSpc>
            </a:pPr>
            <a:r>
              <a:rPr lang="en-US" sz="2429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39286" y="6050407"/>
            <a:ext cx="3343275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35" name="Freeform 35"/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AA212944-6635-E0A9-4BA6-536580FDBD9B}"/>
              </a:ext>
            </a:extLst>
          </p:cNvPr>
          <p:cNvSpPr/>
          <p:nvPr/>
        </p:nvSpPr>
        <p:spPr>
          <a:xfrm>
            <a:off x="0" y="9913937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54683" y="-57150"/>
            <a:ext cx="13133317" cy="9785848"/>
            <a:chOff x="0" y="0"/>
            <a:chExt cx="3458981" cy="25773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58981" cy="2577343"/>
            </a:xfrm>
            <a:custGeom>
              <a:avLst/>
              <a:gdLst/>
              <a:ahLst/>
              <a:cxnLst/>
              <a:rect l="l" t="t" r="r" b="b"/>
              <a:pathLst>
                <a:path w="3458981" h="2577343">
                  <a:moveTo>
                    <a:pt x="0" y="0"/>
                  </a:moveTo>
                  <a:lnTo>
                    <a:pt x="3458981" y="0"/>
                  </a:lnTo>
                  <a:lnTo>
                    <a:pt x="3458981" y="2577343"/>
                  </a:lnTo>
                  <a:lnTo>
                    <a:pt x="0" y="2577343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3458981" cy="2672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598379">
            <a:off x="15606505" y="-580360"/>
            <a:ext cx="3814340" cy="2828192"/>
          </a:xfrm>
          <a:custGeom>
            <a:avLst/>
            <a:gdLst/>
            <a:ahLst/>
            <a:cxnLst/>
            <a:rect l="l" t="t" r="r" b="b"/>
            <a:pathLst>
              <a:path w="3814340" h="2828192">
                <a:moveTo>
                  <a:pt x="0" y="0"/>
                </a:moveTo>
                <a:lnTo>
                  <a:pt x="3814340" y="0"/>
                </a:lnTo>
                <a:lnTo>
                  <a:pt x="3814340" y="2828192"/>
                </a:lnTo>
                <a:lnTo>
                  <a:pt x="0" y="2828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9654" b="-332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6409042" y="7352340"/>
            <a:ext cx="519252" cy="519252"/>
            <a:chOff x="0" y="0"/>
            <a:chExt cx="692336" cy="69233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92336" cy="69233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8B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66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75370" y="159758"/>
              <a:ext cx="341596" cy="372820"/>
            </a:xfrm>
            <a:custGeom>
              <a:avLst/>
              <a:gdLst/>
              <a:ahLst/>
              <a:cxnLst/>
              <a:rect l="l" t="t" r="r" b="b"/>
              <a:pathLst>
                <a:path w="341596" h="372820">
                  <a:moveTo>
                    <a:pt x="0" y="0"/>
                  </a:moveTo>
                  <a:lnTo>
                    <a:pt x="341596" y="0"/>
                  </a:lnTo>
                  <a:lnTo>
                    <a:pt x="341596" y="372820"/>
                  </a:lnTo>
                  <a:lnTo>
                    <a:pt x="0" y="372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409042" y="5909950"/>
            <a:ext cx="519252" cy="519252"/>
            <a:chOff x="0" y="0"/>
            <a:chExt cx="692336" cy="69233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92336" cy="69233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8B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66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73926" y="224091"/>
              <a:ext cx="344484" cy="244153"/>
            </a:xfrm>
            <a:custGeom>
              <a:avLst/>
              <a:gdLst/>
              <a:ahLst/>
              <a:cxnLst/>
              <a:rect l="l" t="t" r="r" b="b"/>
              <a:pathLst>
                <a:path w="344484" h="244153">
                  <a:moveTo>
                    <a:pt x="0" y="0"/>
                  </a:moveTo>
                  <a:lnTo>
                    <a:pt x="344484" y="0"/>
                  </a:lnTo>
                  <a:lnTo>
                    <a:pt x="344484" y="244154"/>
                  </a:lnTo>
                  <a:lnTo>
                    <a:pt x="0" y="24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409042" y="6631145"/>
            <a:ext cx="519252" cy="519252"/>
            <a:chOff x="0" y="0"/>
            <a:chExt cx="692336" cy="69233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92336" cy="69233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8B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66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75370" y="176295"/>
              <a:ext cx="341596" cy="339746"/>
            </a:xfrm>
            <a:custGeom>
              <a:avLst/>
              <a:gdLst/>
              <a:ahLst/>
              <a:cxnLst/>
              <a:rect l="l" t="t" r="r" b="b"/>
              <a:pathLst>
                <a:path w="341596" h="339746">
                  <a:moveTo>
                    <a:pt x="0" y="0"/>
                  </a:moveTo>
                  <a:lnTo>
                    <a:pt x="341596" y="0"/>
                  </a:lnTo>
                  <a:lnTo>
                    <a:pt x="341596" y="339746"/>
                  </a:lnTo>
                  <a:lnTo>
                    <a:pt x="0" y="339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09042" y="5188756"/>
            <a:ext cx="519252" cy="519252"/>
            <a:chOff x="0" y="0"/>
            <a:chExt cx="692336" cy="69233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92336" cy="692336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C8B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66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173926" y="173060"/>
              <a:ext cx="344484" cy="346216"/>
            </a:xfrm>
            <a:custGeom>
              <a:avLst/>
              <a:gdLst/>
              <a:ahLst/>
              <a:cxnLst/>
              <a:rect l="l" t="t" r="r" b="b"/>
              <a:pathLst>
                <a:path w="344484" h="346216">
                  <a:moveTo>
                    <a:pt x="0" y="0"/>
                  </a:moveTo>
                  <a:lnTo>
                    <a:pt x="344484" y="0"/>
                  </a:lnTo>
                  <a:lnTo>
                    <a:pt x="344484" y="346216"/>
                  </a:lnTo>
                  <a:lnTo>
                    <a:pt x="0" y="346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105850" y="5091861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7" y="0"/>
                </a:lnTo>
                <a:lnTo>
                  <a:pt x="951137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4336253" y="1166517"/>
            <a:ext cx="2637297" cy="681302"/>
          </a:xfrm>
          <a:custGeom>
            <a:avLst/>
            <a:gdLst/>
            <a:ahLst/>
            <a:cxnLst/>
            <a:rect l="l" t="t" r="r" b="b"/>
            <a:pathLst>
              <a:path w="2637297" h="681302">
                <a:moveTo>
                  <a:pt x="0" y="0"/>
                </a:moveTo>
                <a:lnTo>
                  <a:pt x="2637297" y="0"/>
                </a:lnTo>
                <a:lnTo>
                  <a:pt x="2637297" y="681302"/>
                </a:lnTo>
                <a:lnTo>
                  <a:pt x="0" y="6813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76200" y="1974121"/>
            <a:ext cx="6072868" cy="3657331"/>
            <a:chOff x="0" y="0"/>
            <a:chExt cx="1599439" cy="96324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99439" cy="963248"/>
            </a:xfrm>
            <a:custGeom>
              <a:avLst/>
              <a:gdLst/>
              <a:ahLst/>
              <a:cxnLst/>
              <a:rect l="l" t="t" r="r" b="b"/>
              <a:pathLst>
                <a:path w="1599439" h="963248">
                  <a:moveTo>
                    <a:pt x="0" y="0"/>
                  </a:moveTo>
                  <a:lnTo>
                    <a:pt x="1599439" y="0"/>
                  </a:lnTo>
                  <a:lnTo>
                    <a:pt x="1599439" y="963248"/>
                  </a:lnTo>
                  <a:lnTo>
                    <a:pt x="0" y="963248"/>
                  </a:lnTo>
                  <a:close/>
                </a:path>
              </a:pathLst>
            </a:custGeom>
            <a:solidFill>
              <a:srgbClr val="5C8B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0"/>
              <a:ext cx="1599439" cy="105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604500" y="3009869"/>
            <a:ext cx="6369050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59"/>
              </a:lnSpc>
            </a:pPr>
            <a:r>
              <a:rPr lang="en-US" sz="87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Us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942636" y="6684459"/>
            <a:ext cx="4123254" cy="36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1"/>
              </a:lnSpc>
            </a:pPr>
            <a:r>
              <a:rPr lang="en-US" sz="212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www.reallygreatsite.com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42636" y="5963265"/>
            <a:ext cx="4123254" cy="36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1"/>
              </a:lnSpc>
            </a:pPr>
            <a:r>
              <a:rPr lang="en-US" sz="212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hello@reallygreatsite.com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942636" y="7393163"/>
            <a:ext cx="4123254" cy="73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1"/>
              </a:lnSpc>
            </a:pPr>
            <a:r>
              <a:rPr lang="en-US" sz="212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123 Anywhere St., Any City, State, Country 12345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942636" y="5266454"/>
            <a:ext cx="4123254" cy="36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1"/>
              </a:lnSpc>
            </a:pPr>
            <a:r>
              <a:rPr lang="en-US" sz="212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+123-456-7890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01668" y="2888816"/>
            <a:ext cx="6306486" cy="1656096"/>
            <a:chOff x="0" y="-95250"/>
            <a:chExt cx="8408648" cy="2208128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95250"/>
              <a:ext cx="5443956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87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Source Sans Pro Semibold" panose="020B0603030403020204" pitchFamily="34" charset="0"/>
                  <a:ea typeface="Helvetica World Bold"/>
                  <a:cs typeface="Helvetica World Bold"/>
                  <a:sym typeface="Helvetica World Bold"/>
                </a:rPr>
                <a:t>Thank You!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715" y="1173047"/>
              <a:ext cx="8398933" cy="939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81"/>
                </a:lnSpc>
              </a:pPr>
              <a:r>
                <a:rPr lang="en-US" sz="4400" dirty="0">
                  <a:solidFill>
                    <a:srgbClr val="FFFFFF"/>
                  </a:solidFill>
                  <a:latin typeface="Source Sans Pro Light" panose="020B0403030403020204" pitchFamily="34" charset="0"/>
                  <a:ea typeface="Source Sans Pro Bold"/>
                  <a:cs typeface="Source Sans Pro Bold"/>
                  <a:sym typeface="Source Sans Pro Bold"/>
                </a:rPr>
                <a:t>Questions?</a:t>
              </a:r>
            </a:p>
          </p:txBody>
        </p:sp>
      </p:grpSp>
      <p:sp>
        <p:nvSpPr>
          <p:cNvPr id="43" name="Freeform 20">
            <a:extLst>
              <a:ext uri="{FF2B5EF4-FFF2-40B4-BE49-F238E27FC236}">
                <a16:creationId xmlns:a16="http://schemas.microsoft.com/office/drawing/2014/main" id="{465BC737-F7C1-52C0-171F-109539889D4C}"/>
              </a:ext>
            </a:extLst>
          </p:cNvPr>
          <p:cNvSpPr/>
          <p:nvPr/>
        </p:nvSpPr>
        <p:spPr>
          <a:xfrm rot="5400000">
            <a:off x="-4988571" y="4935265"/>
            <a:ext cx="10330405" cy="373064"/>
          </a:xfrm>
          <a:custGeom>
            <a:avLst/>
            <a:gdLst/>
            <a:ahLst/>
            <a:cxnLst/>
            <a:rect l="l" t="t" r="r" b="b"/>
            <a:pathLst>
              <a:path w="10267398" h="2003904">
                <a:moveTo>
                  <a:pt x="0" y="0"/>
                </a:moveTo>
                <a:lnTo>
                  <a:pt x="10267397" y="0"/>
                </a:lnTo>
                <a:lnTo>
                  <a:pt x="10267397" y="2003904"/>
                </a:lnTo>
                <a:lnTo>
                  <a:pt x="0" y="20039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19717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" y="0"/>
            <a:ext cx="18324731" cy="3097942"/>
            <a:chOff x="0" y="0"/>
            <a:chExt cx="4965228" cy="8159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5228" cy="815919"/>
            </a:xfrm>
            <a:custGeom>
              <a:avLst/>
              <a:gdLst/>
              <a:ahLst/>
              <a:cxnLst/>
              <a:rect l="l" t="t" r="r" b="b"/>
              <a:pathLst>
                <a:path w="4965228" h="815919">
                  <a:moveTo>
                    <a:pt x="0" y="0"/>
                  </a:moveTo>
                  <a:lnTo>
                    <a:pt x="4965228" y="0"/>
                  </a:lnTo>
                  <a:lnTo>
                    <a:pt x="4965228" y="815919"/>
                  </a:lnTo>
                  <a:lnTo>
                    <a:pt x="0" y="815919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965228" cy="911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7800" y="772242"/>
            <a:ext cx="9256929" cy="7973650"/>
            <a:chOff x="0" y="0"/>
            <a:chExt cx="2693145" cy="2468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3145" cy="2468874"/>
            </a:xfrm>
            <a:custGeom>
              <a:avLst/>
              <a:gdLst/>
              <a:ahLst/>
              <a:cxnLst/>
              <a:rect l="l" t="t" r="r" b="b"/>
              <a:pathLst>
                <a:path w="2693145" h="2468874">
                  <a:moveTo>
                    <a:pt x="0" y="0"/>
                  </a:moveTo>
                  <a:lnTo>
                    <a:pt x="2693145" y="0"/>
                  </a:lnTo>
                  <a:lnTo>
                    <a:pt x="2693145" y="2468874"/>
                  </a:lnTo>
                  <a:lnTo>
                    <a:pt x="0" y="2468874"/>
                  </a:lnTo>
                  <a:close/>
                </a:path>
              </a:pathLst>
            </a:custGeom>
            <a:blipFill>
              <a:blip r:embed="rId4"/>
              <a:stretch>
                <a:fillRect l="-18720" r="-18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9913937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04050" y="1326753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84300" y="1000125"/>
            <a:ext cx="458905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9590" y="3788067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2253" y="3788067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9590" y="6653356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2253" y="6653356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19590" y="4504389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2253" y="4504389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9590" y="7369678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2253" y="7369678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19590" y="5220711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2253" y="5220711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9590" y="8086000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2253" y="8086000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19590" y="5937033"/>
            <a:ext cx="4131750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42253" y="5937033"/>
            <a:ext cx="720498" cy="47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533" b="1">
                <a:solidFill>
                  <a:srgbClr val="D95D3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4C3C44CB-43DF-5B6C-3C6C-D4057401A5B6}"/>
              </a:ext>
            </a:extLst>
          </p:cNvPr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4801003"/>
            <a:ext cx="9067800" cy="3657331"/>
            <a:chOff x="0" y="0"/>
            <a:chExt cx="2388227" cy="963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8227" cy="963248"/>
            </a:xfrm>
            <a:custGeom>
              <a:avLst/>
              <a:gdLst/>
              <a:ahLst/>
              <a:cxnLst/>
              <a:rect l="l" t="t" r="r" b="b"/>
              <a:pathLst>
                <a:path w="2388227" h="963248">
                  <a:moveTo>
                    <a:pt x="0" y="0"/>
                  </a:moveTo>
                  <a:lnTo>
                    <a:pt x="2388227" y="0"/>
                  </a:lnTo>
                  <a:lnTo>
                    <a:pt x="2388227" y="963248"/>
                  </a:lnTo>
                  <a:lnTo>
                    <a:pt x="0" y="963248"/>
                  </a:lnTo>
                  <a:close/>
                </a:path>
              </a:pathLst>
            </a:custGeom>
            <a:solidFill>
              <a:srgbClr val="5C8BC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388227" cy="1058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27689" y="1394419"/>
            <a:ext cx="6539802" cy="4668806"/>
            <a:chOff x="0" y="-66675"/>
            <a:chExt cx="8719736" cy="6225074"/>
          </a:xfrm>
        </p:grpSpPr>
        <p:sp>
          <p:nvSpPr>
            <p:cNvPr id="7" name="Freeform 7"/>
            <p:cNvSpPr/>
            <p:nvPr/>
          </p:nvSpPr>
          <p:spPr>
            <a:xfrm>
              <a:off x="0" y="123046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302193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5443956" cy="668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en-US" sz="3019" b="1" dirty="0">
                  <a:solidFill>
                    <a:srgbClr val="00182E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List </a:t>
              </a:r>
              <a:r>
                <a:rPr lang="en-US" sz="3019" b="1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Heading</a:t>
              </a:r>
              <a:r>
                <a:rPr lang="en-US" sz="3019" b="1" dirty="0">
                  <a:solidFill>
                    <a:srgbClr val="00182E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87400" y="1110784"/>
              <a:ext cx="7932336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87400" y="2902246"/>
              <a:ext cx="7932336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elit, sed do eiusmod tempor incididunt ut labore et dolore magna aliqua.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4816694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87400" y="4697010"/>
              <a:ext cx="7932336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38101" y="-17241"/>
            <a:ext cx="18364200" cy="392780"/>
          </a:xfrm>
          <a:custGeom>
            <a:avLst/>
            <a:gdLst/>
            <a:ahLst/>
            <a:cxnLst/>
            <a:rect l="l" t="t" r="r" b="b"/>
            <a:pathLst>
              <a:path w="18288000" h="2848475">
                <a:moveTo>
                  <a:pt x="0" y="0"/>
                </a:moveTo>
                <a:lnTo>
                  <a:pt x="18288000" y="0"/>
                </a:lnTo>
                <a:lnTo>
                  <a:pt x="18288000" y="2848474"/>
                </a:lnTo>
                <a:lnTo>
                  <a:pt x="0" y="2848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3786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384300" y="1028700"/>
            <a:ext cx="6299200" cy="2593848"/>
            <a:chOff x="0" y="0"/>
            <a:chExt cx="8398933" cy="34584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7763139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6399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Heading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01775"/>
              <a:ext cx="8398933" cy="1956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Ut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enim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ad minim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veniam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quis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nostrud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exercitation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ullamco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laboris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nisi.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4300" y="5636802"/>
            <a:ext cx="6299200" cy="1935728"/>
            <a:chOff x="0" y="-66675"/>
            <a:chExt cx="8398933" cy="258097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5443956" cy="668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en-US" sz="3019" b="1" dirty="0">
                  <a:solidFill>
                    <a:srgbClr val="FFFFFF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Heading</a:t>
              </a:r>
              <a:r>
                <a:rPr lang="en-US" sz="3019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2908"/>
              <a:ext cx="8398933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Ut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enim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ad minim </a:t>
              </a:r>
              <a:r>
                <a:rPr lang="en-US" sz="2130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veniam</a:t>
              </a:r>
              <a:r>
                <a:rPr lang="en-US" sz="213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sp>
        <p:nvSpPr>
          <p:cNvPr id="29" name="Freeform 27">
            <a:extLst>
              <a:ext uri="{FF2B5EF4-FFF2-40B4-BE49-F238E27FC236}">
                <a16:creationId xmlns:a16="http://schemas.microsoft.com/office/drawing/2014/main" id="{EE44A991-FF7B-EFFA-FAA7-E14D93614556}"/>
              </a:ext>
            </a:extLst>
          </p:cNvPr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43905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91805" y="4217001"/>
            <a:ext cx="6436591" cy="4668806"/>
            <a:chOff x="0" y="-66675"/>
            <a:chExt cx="8582121" cy="6225074"/>
          </a:xfrm>
        </p:grpSpPr>
        <p:sp>
          <p:nvSpPr>
            <p:cNvPr id="4" name="Freeform 4"/>
            <p:cNvSpPr/>
            <p:nvPr/>
          </p:nvSpPr>
          <p:spPr>
            <a:xfrm>
              <a:off x="0" y="123046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302193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5443956" cy="668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en-US" sz="3019" b="1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List Heading: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7400" y="1110784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87400" y="2902246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4816694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87400" y="4697010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84300" y="1028700"/>
            <a:ext cx="6436591" cy="2222373"/>
            <a:chOff x="0" y="0"/>
            <a:chExt cx="8582121" cy="296316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9525"/>
              <a:ext cx="7932459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6399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Heading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501775"/>
              <a:ext cx="85821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Ut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enim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ad minim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veniam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sp>
        <p:nvSpPr>
          <p:cNvPr id="40" name="TextBox 27">
            <a:extLst>
              <a:ext uri="{FF2B5EF4-FFF2-40B4-BE49-F238E27FC236}">
                <a16:creationId xmlns:a16="http://schemas.microsoft.com/office/drawing/2014/main" id="{7AA8DE80-E7AF-56DB-55F1-D26055065A17}"/>
              </a:ext>
            </a:extLst>
          </p:cNvPr>
          <p:cNvSpPr txBox="1"/>
          <p:nvPr/>
        </p:nvSpPr>
        <p:spPr>
          <a:xfrm>
            <a:off x="9859155" y="2155031"/>
            <a:ext cx="6436590" cy="2283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AEE9C411-E2C6-258D-1DDD-A3C7B5ECD1A9}"/>
              </a:ext>
            </a:extLst>
          </p:cNvPr>
          <p:cNvSpPr txBox="1"/>
          <p:nvPr/>
        </p:nvSpPr>
        <p:spPr>
          <a:xfrm>
            <a:off x="9819775" y="3763851"/>
            <a:ext cx="6436590" cy="5745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2981"/>
              </a:lnSpc>
            </a:pP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A3EB5196-E54A-113B-8451-AC0D53486F98}"/>
              </a:ext>
            </a:extLst>
          </p:cNvPr>
          <p:cNvSpPr/>
          <p:nvPr/>
        </p:nvSpPr>
        <p:spPr>
          <a:xfrm rot="5400000">
            <a:off x="-4988571" y="4935265"/>
            <a:ext cx="10330405" cy="373064"/>
          </a:xfrm>
          <a:custGeom>
            <a:avLst/>
            <a:gdLst/>
            <a:ahLst/>
            <a:cxnLst/>
            <a:rect l="l" t="t" r="r" b="b"/>
            <a:pathLst>
              <a:path w="10267398" h="2003904">
                <a:moveTo>
                  <a:pt x="0" y="0"/>
                </a:moveTo>
                <a:lnTo>
                  <a:pt x="10267397" y="0"/>
                </a:lnTo>
                <a:lnTo>
                  <a:pt x="10267397" y="2003904"/>
                </a:lnTo>
                <a:lnTo>
                  <a:pt x="0" y="2003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971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79830414-3609-0984-91E7-8105109D826A}"/>
              </a:ext>
            </a:extLst>
          </p:cNvPr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5E16-28D6-3868-2227-7456DB62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9CF63F-198B-E9D7-F1F4-AA55FD9E7924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A60D1A5-F435-6EA4-9F57-BA9DE51AF797}"/>
              </a:ext>
            </a:extLst>
          </p:cNvPr>
          <p:cNvGrpSpPr/>
          <p:nvPr/>
        </p:nvGrpSpPr>
        <p:grpSpPr>
          <a:xfrm>
            <a:off x="1391805" y="4217001"/>
            <a:ext cx="6436591" cy="4668806"/>
            <a:chOff x="0" y="-66675"/>
            <a:chExt cx="8582121" cy="622507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0979741-BCB8-3C48-10A4-9B5097E53393}"/>
                </a:ext>
              </a:extLst>
            </p:cNvPr>
            <p:cNvSpPr/>
            <p:nvPr/>
          </p:nvSpPr>
          <p:spPr>
            <a:xfrm>
              <a:off x="0" y="1230468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8E752E3-E6C9-6679-318B-98F465592FC5}"/>
                </a:ext>
              </a:extLst>
            </p:cNvPr>
            <p:cNvSpPr/>
            <p:nvPr/>
          </p:nvSpPr>
          <p:spPr>
            <a:xfrm>
              <a:off x="0" y="302193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2C506E9-D591-BD73-5362-872D3CEEB5D7}"/>
                </a:ext>
              </a:extLst>
            </p:cNvPr>
            <p:cNvSpPr txBox="1"/>
            <p:nvPr/>
          </p:nvSpPr>
          <p:spPr>
            <a:xfrm>
              <a:off x="0" y="-66675"/>
              <a:ext cx="5443956" cy="673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en-US" sz="3019" b="1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List Heading: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530D54-C4E0-43B0-62B7-4D78AB767487}"/>
                </a:ext>
              </a:extLst>
            </p:cNvPr>
            <p:cNvSpPr txBox="1"/>
            <p:nvPr/>
          </p:nvSpPr>
          <p:spPr>
            <a:xfrm>
              <a:off x="787400" y="1110784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84A439D-14B6-BFDB-FDAD-3E3BC5FFD31C}"/>
                </a:ext>
              </a:extLst>
            </p:cNvPr>
            <p:cNvSpPr txBox="1"/>
            <p:nvPr/>
          </p:nvSpPr>
          <p:spPr>
            <a:xfrm>
              <a:off x="787400" y="2902246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47811D-76D8-C881-F993-7DC829541E14}"/>
                </a:ext>
              </a:extLst>
            </p:cNvPr>
            <p:cNvSpPr/>
            <p:nvPr/>
          </p:nvSpPr>
          <p:spPr>
            <a:xfrm>
              <a:off x="0" y="4816694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406400" y="0"/>
                  </a:lnTo>
                  <a:lnTo>
                    <a:pt x="40640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853D2AA-4213-356C-FE2F-9CEB931C420A}"/>
                </a:ext>
              </a:extLst>
            </p:cNvPr>
            <p:cNvSpPr txBox="1"/>
            <p:nvPr/>
          </p:nvSpPr>
          <p:spPr>
            <a:xfrm>
              <a:off x="787400" y="4697010"/>
              <a:ext cx="7794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70BF947-AD0A-9A3C-8CDB-5FB74E578094}"/>
              </a:ext>
            </a:extLst>
          </p:cNvPr>
          <p:cNvGrpSpPr/>
          <p:nvPr/>
        </p:nvGrpSpPr>
        <p:grpSpPr>
          <a:xfrm>
            <a:off x="10020787" y="592186"/>
            <a:ext cx="8267213" cy="9694814"/>
            <a:chOff x="0" y="0"/>
            <a:chExt cx="2177373" cy="2553367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5E226DE-DEB0-70BE-F028-DC186D0FB7E9}"/>
                </a:ext>
              </a:extLst>
            </p:cNvPr>
            <p:cNvSpPr/>
            <p:nvPr/>
          </p:nvSpPr>
          <p:spPr>
            <a:xfrm>
              <a:off x="0" y="0"/>
              <a:ext cx="2177373" cy="2553367"/>
            </a:xfrm>
            <a:custGeom>
              <a:avLst/>
              <a:gdLst/>
              <a:ahLst/>
              <a:cxnLst/>
              <a:rect l="l" t="t" r="r" b="b"/>
              <a:pathLst>
                <a:path w="2177373" h="2553367">
                  <a:moveTo>
                    <a:pt x="0" y="0"/>
                  </a:moveTo>
                  <a:lnTo>
                    <a:pt x="2177373" y="0"/>
                  </a:lnTo>
                  <a:lnTo>
                    <a:pt x="2177373" y="2553367"/>
                  </a:lnTo>
                  <a:lnTo>
                    <a:pt x="0" y="2553367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0148BC7-9510-677D-79DA-E7C1E3AA8750}"/>
                </a:ext>
              </a:extLst>
            </p:cNvPr>
            <p:cNvSpPr txBox="1"/>
            <p:nvPr/>
          </p:nvSpPr>
          <p:spPr>
            <a:xfrm>
              <a:off x="0" y="-95250"/>
              <a:ext cx="2177373" cy="264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4ADB1EA-DA8D-25D7-773F-25DB6BA5F130}"/>
              </a:ext>
            </a:extLst>
          </p:cNvPr>
          <p:cNvGrpSpPr/>
          <p:nvPr/>
        </p:nvGrpSpPr>
        <p:grpSpPr>
          <a:xfrm>
            <a:off x="9448322" y="4138407"/>
            <a:ext cx="2346601" cy="1951630"/>
            <a:chOff x="0" y="0"/>
            <a:chExt cx="3674755" cy="3056235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BB47DD-1F6A-83AC-5A8E-4273E3469527}"/>
                </a:ext>
              </a:extLst>
            </p:cNvPr>
            <p:cNvSpPr/>
            <p:nvPr/>
          </p:nvSpPr>
          <p:spPr>
            <a:xfrm>
              <a:off x="0" y="0"/>
              <a:ext cx="3674756" cy="3056235"/>
            </a:xfrm>
            <a:custGeom>
              <a:avLst/>
              <a:gdLst/>
              <a:ahLst/>
              <a:cxnLst/>
              <a:rect l="l" t="t" r="r" b="b"/>
              <a:pathLst>
                <a:path w="3674756" h="3056235">
                  <a:moveTo>
                    <a:pt x="0" y="0"/>
                  </a:moveTo>
                  <a:lnTo>
                    <a:pt x="3674756" y="0"/>
                  </a:lnTo>
                  <a:lnTo>
                    <a:pt x="3674756" y="3056235"/>
                  </a:lnTo>
                  <a:lnTo>
                    <a:pt x="0" y="3056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E050BDF-6750-68D0-372E-DE4D4FE61DC2}"/>
              </a:ext>
            </a:extLst>
          </p:cNvPr>
          <p:cNvGrpSpPr/>
          <p:nvPr/>
        </p:nvGrpSpPr>
        <p:grpSpPr>
          <a:xfrm>
            <a:off x="9448322" y="6737737"/>
            <a:ext cx="2346601" cy="1951630"/>
            <a:chOff x="0" y="0"/>
            <a:chExt cx="3674755" cy="305623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4E80EB4-A985-190F-7BEA-6153AD1B3B14}"/>
                </a:ext>
              </a:extLst>
            </p:cNvPr>
            <p:cNvSpPr/>
            <p:nvPr/>
          </p:nvSpPr>
          <p:spPr>
            <a:xfrm>
              <a:off x="0" y="0"/>
              <a:ext cx="3674756" cy="3056235"/>
            </a:xfrm>
            <a:custGeom>
              <a:avLst/>
              <a:gdLst/>
              <a:ahLst/>
              <a:cxnLst/>
              <a:rect l="l" t="t" r="r" b="b"/>
              <a:pathLst>
                <a:path w="3674756" h="3056235">
                  <a:moveTo>
                    <a:pt x="0" y="0"/>
                  </a:moveTo>
                  <a:lnTo>
                    <a:pt x="3674756" y="0"/>
                  </a:lnTo>
                  <a:lnTo>
                    <a:pt x="3674756" y="3056235"/>
                  </a:lnTo>
                  <a:lnTo>
                    <a:pt x="0" y="3056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3C501A3-C06F-4E3B-B9D0-377539D940CC}"/>
              </a:ext>
            </a:extLst>
          </p:cNvPr>
          <p:cNvGrpSpPr/>
          <p:nvPr/>
        </p:nvGrpSpPr>
        <p:grpSpPr>
          <a:xfrm>
            <a:off x="12333405" y="1511908"/>
            <a:ext cx="3378378" cy="1884955"/>
            <a:chOff x="0" y="-38100"/>
            <a:chExt cx="4504504" cy="2513274"/>
          </a:xfrm>
        </p:grpSpPr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C9CD292-B786-2422-564C-FF794E2B9A3C}"/>
                </a:ext>
              </a:extLst>
            </p:cNvPr>
            <p:cNvSpPr txBox="1"/>
            <p:nvPr/>
          </p:nvSpPr>
          <p:spPr>
            <a:xfrm>
              <a:off x="0" y="-38100"/>
              <a:ext cx="4504504" cy="49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400" b="1" dirty="0">
                  <a:solidFill>
                    <a:srgbClr val="F6BE00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Example Heading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16E7D0E-20C6-5257-C5CE-7D9B1C8E391C}"/>
                </a:ext>
              </a:extLst>
            </p:cNvPr>
            <p:cNvSpPr txBox="1"/>
            <p:nvPr/>
          </p:nvSpPr>
          <p:spPr>
            <a:xfrm>
              <a:off x="0" y="629703"/>
              <a:ext cx="4504504" cy="47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FFFFFF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Description</a:t>
              </a: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4717DD7B-2119-A6A3-4C82-2D455F63590C}"/>
                </a:ext>
              </a:extLst>
            </p:cNvPr>
            <p:cNvSpPr txBox="1"/>
            <p:nvPr/>
          </p:nvSpPr>
          <p:spPr>
            <a:xfrm>
              <a:off x="0" y="1231209"/>
              <a:ext cx="4504504" cy="1243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ametLorem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,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consectetur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adipiscing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elit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.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2385576-9D8E-94A1-AF0B-3D0B91776F84}"/>
              </a:ext>
            </a:extLst>
          </p:cNvPr>
          <p:cNvGrpSpPr/>
          <p:nvPr/>
        </p:nvGrpSpPr>
        <p:grpSpPr>
          <a:xfrm>
            <a:off x="1384300" y="1028700"/>
            <a:ext cx="6436591" cy="2222373"/>
            <a:chOff x="0" y="0"/>
            <a:chExt cx="8582121" cy="2963164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B244F45-7D89-324B-E84F-89C1192614F4}"/>
                </a:ext>
              </a:extLst>
            </p:cNvPr>
            <p:cNvSpPr txBox="1"/>
            <p:nvPr/>
          </p:nvSpPr>
          <p:spPr>
            <a:xfrm>
              <a:off x="0" y="-9525"/>
              <a:ext cx="7932459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79"/>
                </a:lnSpc>
              </a:pPr>
              <a:r>
                <a:rPr lang="en-US" sz="6399" dirty="0">
                  <a:solidFill>
                    <a:srgbClr val="00182E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Heading</a:t>
              </a: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93EFD865-4D29-4046-0FDD-B3BE59CD173A}"/>
                </a:ext>
              </a:extLst>
            </p:cNvPr>
            <p:cNvSpPr txBox="1"/>
            <p:nvPr/>
          </p:nvSpPr>
          <p:spPr>
            <a:xfrm>
              <a:off x="0" y="1501775"/>
              <a:ext cx="85821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Ut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enim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ad minim </a:t>
              </a:r>
              <a:r>
                <a:rPr lang="en-US" sz="2129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veniam</a:t>
              </a:r>
              <a:r>
                <a:rPr lang="en-US" sz="2129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59E29999-C62A-48BC-8D8D-BF78512D7317}"/>
              </a:ext>
            </a:extLst>
          </p:cNvPr>
          <p:cNvSpPr/>
          <p:nvPr/>
        </p:nvSpPr>
        <p:spPr>
          <a:xfrm flipV="1">
            <a:off x="15313812" y="592186"/>
            <a:ext cx="3263695" cy="2794539"/>
          </a:xfrm>
          <a:custGeom>
            <a:avLst/>
            <a:gdLst/>
            <a:ahLst/>
            <a:cxnLst/>
            <a:rect l="l" t="t" r="r" b="b"/>
            <a:pathLst>
              <a:path w="3263695" h="2794539">
                <a:moveTo>
                  <a:pt x="0" y="2794538"/>
                </a:moveTo>
                <a:lnTo>
                  <a:pt x="3263695" y="2794538"/>
                </a:lnTo>
                <a:lnTo>
                  <a:pt x="3263695" y="0"/>
                </a:lnTo>
                <a:lnTo>
                  <a:pt x="0" y="0"/>
                </a:lnTo>
                <a:lnTo>
                  <a:pt x="0" y="2794538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7333B25-A27C-16BB-F2BF-ACA61457D7BB}"/>
              </a:ext>
            </a:extLst>
          </p:cNvPr>
          <p:cNvGrpSpPr/>
          <p:nvPr/>
        </p:nvGrpSpPr>
        <p:grpSpPr>
          <a:xfrm>
            <a:off x="12333405" y="4148635"/>
            <a:ext cx="3378378" cy="1884955"/>
            <a:chOff x="0" y="-38100"/>
            <a:chExt cx="4504504" cy="2513274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328F404F-02C8-0AAA-730A-802C31A16778}"/>
                </a:ext>
              </a:extLst>
            </p:cNvPr>
            <p:cNvSpPr txBox="1"/>
            <p:nvPr/>
          </p:nvSpPr>
          <p:spPr>
            <a:xfrm>
              <a:off x="0" y="-38100"/>
              <a:ext cx="4504504" cy="49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400" b="1" dirty="0">
                  <a:solidFill>
                    <a:srgbClr val="F6BE00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Example Heading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37038AA-F4AB-BD16-0F71-29888CF24D5E}"/>
                </a:ext>
              </a:extLst>
            </p:cNvPr>
            <p:cNvSpPr txBox="1"/>
            <p:nvPr/>
          </p:nvSpPr>
          <p:spPr>
            <a:xfrm>
              <a:off x="0" y="629703"/>
              <a:ext cx="4504504" cy="47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FFFFFF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Description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58C84404-36A1-D90E-9C7A-A89E0B117DAA}"/>
                </a:ext>
              </a:extLst>
            </p:cNvPr>
            <p:cNvSpPr txBox="1"/>
            <p:nvPr/>
          </p:nvSpPr>
          <p:spPr>
            <a:xfrm>
              <a:off x="0" y="1231209"/>
              <a:ext cx="4504504" cy="1243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ametLorem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,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consectetur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adipiscing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elit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.</a:t>
              </a: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DDBA5B7-4AB7-385D-F956-86BB0FA3B45F}"/>
              </a:ext>
            </a:extLst>
          </p:cNvPr>
          <p:cNvGrpSpPr/>
          <p:nvPr/>
        </p:nvGrpSpPr>
        <p:grpSpPr>
          <a:xfrm>
            <a:off x="12333405" y="6785362"/>
            <a:ext cx="3378378" cy="1884955"/>
            <a:chOff x="0" y="-38100"/>
            <a:chExt cx="4504504" cy="2513274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A9AB94E5-3CDF-FA86-B934-BFCF2E4D35DC}"/>
                </a:ext>
              </a:extLst>
            </p:cNvPr>
            <p:cNvSpPr txBox="1"/>
            <p:nvPr/>
          </p:nvSpPr>
          <p:spPr>
            <a:xfrm>
              <a:off x="0" y="-38100"/>
              <a:ext cx="4504504" cy="49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400" b="1" dirty="0">
                  <a:solidFill>
                    <a:srgbClr val="F6BE00"/>
                  </a:solidFill>
                  <a:latin typeface="Source Sans Pro" panose="020B0503030403020204" pitchFamily="34" charset="0"/>
                  <a:ea typeface="Helvetica World Bold"/>
                  <a:cs typeface="Helvetica World Bold"/>
                  <a:sym typeface="Helvetica World Bold"/>
                </a:rPr>
                <a:t>Example Heading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FE9BF5C3-F513-B10E-797B-42B3BE75C91B}"/>
                </a:ext>
              </a:extLst>
            </p:cNvPr>
            <p:cNvSpPr txBox="1"/>
            <p:nvPr/>
          </p:nvSpPr>
          <p:spPr>
            <a:xfrm>
              <a:off x="0" y="629703"/>
              <a:ext cx="4504504" cy="47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dirty="0">
                  <a:solidFill>
                    <a:srgbClr val="FFFFFF"/>
                  </a:solidFill>
                  <a:latin typeface="Source Sans Pro" panose="020B0503030403020204" pitchFamily="34" charset="0"/>
                  <a:ea typeface="Helvetica World"/>
                  <a:cs typeface="Helvetica World"/>
                  <a:sym typeface="Helvetica World"/>
                </a:rPr>
                <a:t>Description</a:t>
              </a: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A1A7BA8-8206-B877-339C-0447CEC059F9}"/>
                </a:ext>
              </a:extLst>
            </p:cNvPr>
            <p:cNvSpPr txBox="1"/>
            <p:nvPr/>
          </p:nvSpPr>
          <p:spPr>
            <a:xfrm>
              <a:off x="0" y="1231209"/>
              <a:ext cx="4504504" cy="1243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ametLorem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,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consectetur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adipiscing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elit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.</a:t>
              </a:r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CE0EE02A-27FB-C6D8-1257-BE40B553C262}"/>
              </a:ext>
            </a:extLst>
          </p:cNvPr>
          <p:cNvSpPr/>
          <p:nvPr/>
        </p:nvSpPr>
        <p:spPr>
          <a:xfrm>
            <a:off x="15632320" y="9312188"/>
            <a:ext cx="2155885" cy="556937"/>
          </a:xfrm>
          <a:custGeom>
            <a:avLst/>
            <a:gdLst/>
            <a:ahLst/>
            <a:cxnLst/>
            <a:rect l="l" t="t" r="r" b="b"/>
            <a:pathLst>
              <a:path w="2155885" h="556937">
                <a:moveTo>
                  <a:pt x="0" y="0"/>
                </a:moveTo>
                <a:lnTo>
                  <a:pt x="2155885" y="0"/>
                </a:lnTo>
                <a:lnTo>
                  <a:pt x="2155885" y="556937"/>
                </a:lnTo>
                <a:lnTo>
                  <a:pt x="0" y="556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4D211C2-5CEE-7B46-93FC-86D6D09C365E}"/>
              </a:ext>
            </a:extLst>
          </p:cNvPr>
          <p:cNvGrpSpPr/>
          <p:nvPr/>
        </p:nvGrpSpPr>
        <p:grpSpPr>
          <a:xfrm>
            <a:off x="9448322" y="1540483"/>
            <a:ext cx="2346601" cy="1951630"/>
            <a:chOff x="0" y="0"/>
            <a:chExt cx="3674755" cy="305623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8FFCB5-7A14-A03D-FD7B-275A655FEF82}"/>
                </a:ext>
              </a:extLst>
            </p:cNvPr>
            <p:cNvSpPr/>
            <p:nvPr/>
          </p:nvSpPr>
          <p:spPr>
            <a:xfrm>
              <a:off x="0" y="0"/>
              <a:ext cx="3674756" cy="3056235"/>
            </a:xfrm>
            <a:custGeom>
              <a:avLst/>
              <a:gdLst/>
              <a:ahLst/>
              <a:cxnLst/>
              <a:rect l="l" t="t" r="r" b="b"/>
              <a:pathLst>
                <a:path w="3674756" h="3056235">
                  <a:moveTo>
                    <a:pt x="0" y="0"/>
                  </a:moveTo>
                  <a:lnTo>
                    <a:pt x="3674756" y="0"/>
                  </a:lnTo>
                  <a:lnTo>
                    <a:pt x="3674756" y="3056235"/>
                  </a:lnTo>
                  <a:lnTo>
                    <a:pt x="0" y="3056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Freeform 20">
            <a:extLst>
              <a:ext uri="{FF2B5EF4-FFF2-40B4-BE49-F238E27FC236}">
                <a16:creationId xmlns:a16="http://schemas.microsoft.com/office/drawing/2014/main" id="{7F53C755-9666-A7BC-A4B4-A8507A7E17D9}"/>
              </a:ext>
            </a:extLst>
          </p:cNvPr>
          <p:cNvSpPr/>
          <p:nvPr/>
        </p:nvSpPr>
        <p:spPr>
          <a:xfrm rot="5400000">
            <a:off x="-4988571" y="4973365"/>
            <a:ext cx="10330405" cy="373064"/>
          </a:xfrm>
          <a:custGeom>
            <a:avLst/>
            <a:gdLst/>
            <a:ahLst/>
            <a:cxnLst/>
            <a:rect l="l" t="t" r="r" b="b"/>
            <a:pathLst>
              <a:path w="10267398" h="2003904">
                <a:moveTo>
                  <a:pt x="0" y="0"/>
                </a:moveTo>
                <a:lnTo>
                  <a:pt x="10267397" y="0"/>
                </a:lnTo>
                <a:lnTo>
                  <a:pt x="10267397" y="2003904"/>
                </a:lnTo>
                <a:lnTo>
                  <a:pt x="0" y="200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9717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4400" y="0"/>
            <a:ext cx="12293600" cy="5410321"/>
            <a:chOff x="0" y="0"/>
            <a:chExt cx="3237821" cy="1424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7821" cy="1424940"/>
            </a:xfrm>
            <a:custGeom>
              <a:avLst/>
              <a:gdLst/>
              <a:ahLst/>
              <a:cxnLst/>
              <a:rect l="l" t="t" r="r" b="b"/>
              <a:pathLst>
                <a:path w="3237821" h="1424940">
                  <a:moveTo>
                    <a:pt x="0" y="0"/>
                  </a:moveTo>
                  <a:lnTo>
                    <a:pt x="3237821" y="0"/>
                  </a:lnTo>
                  <a:lnTo>
                    <a:pt x="3237821" y="1424940"/>
                  </a:lnTo>
                  <a:lnTo>
                    <a:pt x="0" y="1424940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3237821" cy="1520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2118" y="0"/>
            <a:ext cx="7642562" cy="4630891"/>
            <a:chOff x="0" y="0"/>
            <a:chExt cx="2223473" cy="1347278"/>
          </a:xfrm>
        </p:grpSpPr>
        <p:sp>
          <p:nvSpPr>
            <p:cNvPr id="7" name="Freeform 7"/>
            <p:cNvSpPr/>
            <p:nvPr/>
          </p:nvSpPr>
          <p:spPr>
            <a:xfrm flipH="1">
              <a:off x="0" y="0"/>
              <a:ext cx="2223473" cy="1347278"/>
            </a:xfrm>
            <a:custGeom>
              <a:avLst/>
              <a:gdLst/>
              <a:ahLst/>
              <a:cxnLst/>
              <a:rect l="l" t="t" r="r" b="b"/>
              <a:pathLst>
                <a:path w="2223473" h="1347278">
                  <a:moveTo>
                    <a:pt x="2223473" y="0"/>
                  </a:moveTo>
                  <a:lnTo>
                    <a:pt x="0" y="0"/>
                  </a:lnTo>
                  <a:lnTo>
                    <a:pt x="0" y="1347278"/>
                  </a:lnTo>
                  <a:lnTo>
                    <a:pt x="2223473" y="13472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2585656" y="1644652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7" y="0"/>
                </a:lnTo>
                <a:lnTo>
                  <a:pt x="951137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V="1">
            <a:off x="15875000" y="-489170"/>
            <a:ext cx="2768600" cy="2578259"/>
          </a:xfrm>
          <a:custGeom>
            <a:avLst/>
            <a:gdLst/>
            <a:ahLst/>
            <a:cxnLst/>
            <a:rect l="l" t="t" r="r" b="b"/>
            <a:pathLst>
              <a:path w="2768600" h="2578259">
                <a:moveTo>
                  <a:pt x="0" y="2578259"/>
                </a:moveTo>
                <a:lnTo>
                  <a:pt x="2768600" y="2578259"/>
                </a:lnTo>
                <a:lnTo>
                  <a:pt x="2768600" y="0"/>
                </a:lnTo>
                <a:lnTo>
                  <a:pt x="0" y="0"/>
                </a:lnTo>
                <a:lnTo>
                  <a:pt x="0" y="2578259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602679" y="1401731"/>
            <a:ext cx="7427791" cy="2275862"/>
            <a:chOff x="0" y="0"/>
            <a:chExt cx="9903721" cy="3034483"/>
          </a:xfrm>
        </p:grpSpPr>
        <p:sp>
          <p:nvSpPr>
            <p:cNvPr id="12" name="TextBox 12"/>
            <p:cNvSpPr txBox="1"/>
            <p:nvPr/>
          </p:nvSpPr>
          <p:spPr>
            <a:xfrm>
              <a:off x="473624" y="0"/>
              <a:ext cx="9430097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79"/>
                </a:lnSpc>
              </a:pPr>
              <a:r>
                <a:rPr lang="en-US" sz="639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Heading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73094"/>
              <a:ext cx="9903721" cy="1461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81"/>
                </a:lnSpc>
              </a:pP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sed do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Ut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enim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ad minim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veniam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quis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1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nostrud</a:t>
              </a:r>
              <a:r>
                <a:rPr lang="en-US" sz="21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exercitation.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84300" y="6018606"/>
            <a:ext cx="4082967" cy="51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3019" b="1" dirty="0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4300" y="6808674"/>
            <a:ext cx="4082967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endParaRPr lang="en-US" sz="2129" dirty="0">
              <a:solidFill>
                <a:srgbClr val="00182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38950" y="6018606"/>
            <a:ext cx="4082967" cy="51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301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38950" y="6808674"/>
            <a:ext cx="4082967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</a:t>
            </a:r>
          </a:p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 do eiusmod tempor incididunt ut labore et dolore magna aliqua.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93600" y="6018606"/>
            <a:ext cx="4082967" cy="51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301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93600" y="6808674"/>
            <a:ext cx="4082967" cy="185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</a:t>
            </a:r>
          </a:p>
          <a:p>
            <a:pPr marL="459867" lvl="1" indent="-229933" algn="l">
              <a:lnSpc>
                <a:spcPts val="2981"/>
              </a:lnSpc>
              <a:buFont typeface="Arial"/>
              <a:buChar char="•"/>
            </a:pPr>
            <a:r>
              <a:rPr lang="en-US" sz="2129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 do eiusmod tempor incididunt ut labore et dolore magna aliqua.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A81B9C0-5BE7-402D-06E0-16B5FFAFBD99}"/>
              </a:ext>
            </a:extLst>
          </p:cNvPr>
          <p:cNvSpPr/>
          <p:nvPr/>
        </p:nvSpPr>
        <p:spPr>
          <a:xfrm>
            <a:off x="0" y="9913937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BDC83CF8-77D3-2ECF-9EE3-F42CBED32C4A}"/>
              </a:ext>
            </a:extLst>
          </p:cNvPr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277255"/>
            <a:ext cx="18288000" cy="5918173"/>
            <a:chOff x="0" y="0"/>
            <a:chExt cx="4816593" cy="15586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58696"/>
            </a:xfrm>
            <a:custGeom>
              <a:avLst/>
              <a:gdLst/>
              <a:ahLst/>
              <a:cxnLst/>
              <a:rect l="l" t="t" r="r" b="b"/>
              <a:pathLst>
                <a:path w="4816592" h="1558696">
                  <a:moveTo>
                    <a:pt x="0" y="0"/>
                  </a:moveTo>
                  <a:lnTo>
                    <a:pt x="4816592" y="0"/>
                  </a:lnTo>
                  <a:lnTo>
                    <a:pt x="4816592" y="1558696"/>
                  </a:lnTo>
                  <a:lnTo>
                    <a:pt x="0" y="1558696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816593" cy="1653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096300" y="-667492"/>
            <a:ext cx="5495559" cy="4114800"/>
          </a:xfrm>
          <a:custGeom>
            <a:avLst/>
            <a:gdLst/>
            <a:ahLst/>
            <a:cxnLst/>
            <a:rect l="l" t="t" r="r" b="b"/>
            <a:pathLst>
              <a:path w="5495559" h="4114800">
                <a:moveTo>
                  <a:pt x="0" y="0"/>
                </a:moveTo>
                <a:lnTo>
                  <a:pt x="5495560" y="0"/>
                </a:lnTo>
                <a:lnTo>
                  <a:pt x="5495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460203">
            <a:off x="15486712" y="1613454"/>
            <a:ext cx="5495559" cy="4114800"/>
          </a:xfrm>
          <a:custGeom>
            <a:avLst/>
            <a:gdLst/>
            <a:ahLst/>
            <a:cxnLst/>
            <a:rect l="l" t="t" r="r" b="b"/>
            <a:pathLst>
              <a:path w="5495559" h="4114800">
                <a:moveTo>
                  <a:pt x="0" y="0"/>
                </a:moveTo>
                <a:lnTo>
                  <a:pt x="5495559" y="0"/>
                </a:lnTo>
                <a:lnTo>
                  <a:pt x="54955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384299" y="2901145"/>
            <a:ext cx="4762500" cy="3381166"/>
            <a:chOff x="0" y="0"/>
            <a:chExt cx="6659193" cy="4727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59194" cy="4727735"/>
            </a:xfrm>
            <a:custGeom>
              <a:avLst/>
              <a:gdLst/>
              <a:ahLst/>
              <a:cxnLst/>
              <a:rect l="l" t="t" r="r" b="b"/>
              <a:pathLst>
                <a:path w="6659194" h="4727735">
                  <a:moveTo>
                    <a:pt x="0" y="0"/>
                  </a:moveTo>
                  <a:lnTo>
                    <a:pt x="6659194" y="0"/>
                  </a:lnTo>
                  <a:lnTo>
                    <a:pt x="6659194" y="4727735"/>
                  </a:lnTo>
                  <a:lnTo>
                    <a:pt x="0" y="472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62750" y="2901145"/>
            <a:ext cx="4762500" cy="3381166"/>
            <a:chOff x="0" y="0"/>
            <a:chExt cx="6659193" cy="4727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59194" cy="4727735"/>
            </a:xfrm>
            <a:custGeom>
              <a:avLst/>
              <a:gdLst/>
              <a:ahLst/>
              <a:cxnLst/>
              <a:rect l="l" t="t" r="r" b="b"/>
              <a:pathLst>
                <a:path w="6659194" h="4727735">
                  <a:moveTo>
                    <a:pt x="0" y="0"/>
                  </a:moveTo>
                  <a:lnTo>
                    <a:pt x="6659194" y="0"/>
                  </a:lnTo>
                  <a:lnTo>
                    <a:pt x="6659194" y="4727735"/>
                  </a:lnTo>
                  <a:lnTo>
                    <a:pt x="0" y="472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41200" y="2901145"/>
            <a:ext cx="4762500" cy="3381166"/>
            <a:chOff x="0" y="0"/>
            <a:chExt cx="6659193" cy="47277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59194" cy="4727735"/>
            </a:xfrm>
            <a:custGeom>
              <a:avLst/>
              <a:gdLst/>
              <a:ahLst/>
              <a:cxnLst/>
              <a:rect l="l" t="t" r="r" b="b"/>
              <a:pathLst>
                <a:path w="6659194" h="4727735">
                  <a:moveTo>
                    <a:pt x="0" y="0"/>
                  </a:moveTo>
                  <a:lnTo>
                    <a:pt x="6659194" y="0"/>
                  </a:lnTo>
                  <a:lnTo>
                    <a:pt x="6659194" y="4727735"/>
                  </a:lnTo>
                  <a:lnTo>
                    <a:pt x="0" y="472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4281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087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404970" y="1028700"/>
            <a:ext cx="1147806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with Images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46350" y="6620638"/>
            <a:ext cx="3768032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 dirty="0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05334" y="7207215"/>
            <a:ext cx="3768032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Lorem ipsum dolor sit </a:t>
            </a:r>
            <a:r>
              <a:rPr lang="en-US" sz="2129" dirty="0" err="1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ametLorem</a:t>
            </a: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 ipsum dolor sit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5334" y="8122688"/>
            <a:ext cx="395818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i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Lorem ipsum dolor sit ametLorem ipsum dolor sit amet, consectetur adipiscing elit.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60732" y="6620638"/>
            <a:ext cx="3766535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60732" y="7207215"/>
            <a:ext cx="3766535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Lorem ipsum dolor sit </a:t>
            </a:r>
            <a:r>
              <a:rPr lang="en-US" sz="2129" dirty="0" err="1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ametLorem</a:t>
            </a: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 ipsum dolor sit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60732" y="8122688"/>
            <a:ext cx="400422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i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Lorem ipsum dolor sit ametLorem ipsum dolor sit amet, consectetur adipiscing elit.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68404" y="6620638"/>
            <a:ext cx="370809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Heading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56327" y="7133772"/>
            <a:ext cx="3708091" cy="74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1"/>
              </a:lnSpc>
            </a:pP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Lorem ipsum dolor sit </a:t>
            </a:r>
            <a:r>
              <a:rPr lang="en-US" sz="2129" dirty="0" err="1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ametLorem</a:t>
            </a:r>
            <a:r>
              <a:rPr lang="en-US" sz="2129" dirty="0">
                <a:solidFill>
                  <a:srgbClr val="D95D30"/>
                </a:solidFill>
                <a:latin typeface="Source Sans Pro" panose="020B0503030403020204" pitchFamily="34" charset="0"/>
                <a:ea typeface="Helvetica World"/>
                <a:cs typeface="Helvetica World"/>
                <a:sym typeface="Helvetica World"/>
              </a:rPr>
              <a:t> ipsum dolor sit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68404" y="8122688"/>
            <a:ext cx="392993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Lorem ipsum dolor sit </a:t>
            </a:r>
            <a:r>
              <a:rPr lang="en-US" sz="1799" i="1" dirty="0" err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ametLorem</a:t>
            </a: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 ipsum dolor sit </a:t>
            </a:r>
            <a:r>
              <a:rPr lang="en-US" sz="1799" i="1" dirty="0" err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amet</a:t>
            </a: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, </a:t>
            </a:r>
            <a:r>
              <a:rPr lang="en-US" sz="1799" i="1" dirty="0" err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consectetur</a:t>
            </a: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 </a:t>
            </a:r>
            <a:r>
              <a:rPr lang="en-US" sz="1799" i="1" dirty="0" err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adipiscing</a:t>
            </a: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 </a:t>
            </a:r>
            <a:r>
              <a:rPr lang="en-US" sz="1799" i="1" dirty="0" err="1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elit</a:t>
            </a:r>
            <a:r>
              <a:rPr lang="en-US" sz="1799" i="1" dirty="0">
                <a:solidFill>
                  <a:srgbClr val="00182E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.</a:t>
            </a: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B97202D4-B8E6-51C3-F02F-CCBB5D965815}"/>
              </a:ext>
            </a:extLst>
          </p:cNvPr>
          <p:cNvSpPr/>
          <p:nvPr/>
        </p:nvSpPr>
        <p:spPr>
          <a:xfrm>
            <a:off x="0" y="9913937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9" name="Picture 28" descr="A windmill in a field&#10;&#10;AI-generated content may be incorrect.">
            <a:extLst>
              <a:ext uri="{FF2B5EF4-FFF2-40B4-BE49-F238E27FC236}">
                <a16:creationId xmlns:a16="http://schemas.microsoft.com/office/drawing/2014/main" id="{EECE794B-87F3-3D5E-890F-34809DA1F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2" y="2849579"/>
            <a:ext cx="5238068" cy="3516845"/>
          </a:xfrm>
          <a:prstGeom prst="rect">
            <a:avLst/>
          </a:prstGeom>
        </p:spPr>
      </p:pic>
      <p:sp>
        <p:nvSpPr>
          <p:cNvPr id="30" name="Freeform 27">
            <a:extLst>
              <a:ext uri="{FF2B5EF4-FFF2-40B4-BE49-F238E27FC236}">
                <a16:creationId xmlns:a16="http://schemas.microsoft.com/office/drawing/2014/main" id="{09B3ED8E-547F-30F7-2D96-68A274C8BE74}"/>
              </a:ext>
            </a:extLst>
          </p:cNvPr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5241747"/>
            <a:ext cx="18288000" cy="5140503"/>
            <a:chOff x="0" y="0"/>
            <a:chExt cx="4816593" cy="1353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53877"/>
            </a:xfrm>
            <a:custGeom>
              <a:avLst/>
              <a:gdLst/>
              <a:ahLst/>
              <a:cxnLst/>
              <a:rect l="l" t="t" r="r" b="b"/>
              <a:pathLst>
                <a:path w="4816592" h="1353877">
                  <a:moveTo>
                    <a:pt x="0" y="0"/>
                  </a:moveTo>
                  <a:lnTo>
                    <a:pt x="4816592" y="0"/>
                  </a:lnTo>
                  <a:lnTo>
                    <a:pt x="4816592" y="1353877"/>
                  </a:lnTo>
                  <a:lnTo>
                    <a:pt x="0" y="1353877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816593" cy="1449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84300" y="3914069"/>
            <a:ext cx="4610100" cy="1899491"/>
            <a:chOff x="0" y="0"/>
            <a:chExt cx="1214183" cy="5002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4183" cy="500278"/>
            </a:xfrm>
            <a:custGeom>
              <a:avLst/>
              <a:gdLst/>
              <a:ahLst/>
              <a:cxnLst/>
              <a:rect l="l" t="t" r="r" b="b"/>
              <a:pathLst>
                <a:path w="1214183" h="500278">
                  <a:moveTo>
                    <a:pt x="0" y="0"/>
                  </a:moveTo>
                  <a:lnTo>
                    <a:pt x="1214183" y="0"/>
                  </a:lnTo>
                  <a:lnTo>
                    <a:pt x="1214183" y="500278"/>
                  </a:lnTo>
                  <a:lnTo>
                    <a:pt x="0" y="500278"/>
                  </a:lnTo>
                  <a:close/>
                </a:path>
              </a:pathLst>
            </a:custGeom>
            <a:solidFill>
              <a:srgbClr val="F6BE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214183" cy="595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38950" y="3914069"/>
            <a:ext cx="4610100" cy="1899491"/>
            <a:chOff x="0" y="0"/>
            <a:chExt cx="1214183" cy="5002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4183" cy="500278"/>
            </a:xfrm>
            <a:custGeom>
              <a:avLst/>
              <a:gdLst/>
              <a:ahLst/>
              <a:cxnLst/>
              <a:rect l="l" t="t" r="r" b="b"/>
              <a:pathLst>
                <a:path w="1214183" h="500278">
                  <a:moveTo>
                    <a:pt x="0" y="0"/>
                  </a:moveTo>
                  <a:lnTo>
                    <a:pt x="1214183" y="0"/>
                  </a:lnTo>
                  <a:lnTo>
                    <a:pt x="1214183" y="500278"/>
                  </a:lnTo>
                  <a:lnTo>
                    <a:pt x="0" y="500278"/>
                  </a:lnTo>
                  <a:close/>
                </a:path>
              </a:pathLst>
            </a:custGeom>
            <a:solidFill>
              <a:srgbClr val="F6BE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214183" cy="595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93600" y="3914069"/>
            <a:ext cx="4610100" cy="1899491"/>
            <a:chOff x="0" y="0"/>
            <a:chExt cx="1214183" cy="5002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4183" cy="500278"/>
            </a:xfrm>
            <a:custGeom>
              <a:avLst/>
              <a:gdLst/>
              <a:ahLst/>
              <a:cxnLst/>
              <a:rect l="l" t="t" r="r" b="b"/>
              <a:pathLst>
                <a:path w="1214183" h="500278">
                  <a:moveTo>
                    <a:pt x="0" y="0"/>
                  </a:moveTo>
                  <a:lnTo>
                    <a:pt x="1214183" y="0"/>
                  </a:lnTo>
                  <a:lnTo>
                    <a:pt x="1214183" y="500278"/>
                  </a:lnTo>
                  <a:lnTo>
                    <a:pt x="0" y="500278"/>
                  </a:lnTo>
                  <a:close/>
                </a:path>
              </a:pathLst>
            </a:custGeom>
            <a:solidFill>
              <a:srgbClr val="F6BE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214183" cy="595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7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907586" y="8199719"/>
            <a:ext cx="4741202" cy="2056496"/>
          </a:xfrm>
          <a:custGeom>
            <a:avLst/>
            <a:gdLst/>
            <a:ahLst/>
            <a:cxnLst/>
            <a:rect l="l" t="t" r="r" b="b"/>
            <a:pathLst>
              <a:path w="4741202" h="2056496">
                <a:moveTo>
                  <a:pt x="0" y="0"/>
                </a:moveTo>
                <a:lnTo>
                  <a:pt x="4741201" y="0"/>
                </a:lnTo>
                <a:lnTo>
                  <a:pt x="4741201" y="2056496"/>
                </a:lnTo>
                <a:lnTo>
                  <a:pt x="0" y="2056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84300" y="1028700"/>
            <a:ext cx="6664564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Sample </a:t>
            </a:r>
          </a:p>
          <a:p>
            <a:pPr algn="l">
              <a:lnSpc>
                <a:spcPts val="7679"/>
              </a:lnSpc>
            </a:pPr>
            <a:r>
              <a:rPr lang="en-US" sz="639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Heading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67800" y="1422463"/>
            <a:ext cx="7210386" cy="110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1"/>
              </a:lnSpc>
            </a:pP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sed do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eiusmod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incididunt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labore et dolore magna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aliqua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Ut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enim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 minim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veniam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quis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29" dirty="0" err="1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nostrud</a:t>
            </a:r>
            <a:r>
              <a:rPr lang="en-US" sz="2129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46935" y="4614958"/>
            <a:ext cx="288483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 dirty="0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01585" y="4614958"/>
            <a:ext cx="288483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678373" y="6547011"/>
            <a:ext cx="4021953" cy="1614608"/>
            <a:chOff x="0" y="0"/>
            <a:chExt cx="5362604" cy="215281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57150"/>
              <a:ext cx="5362604" cy="11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1"/>
                </a:lnSpc>
              </a:pPr>
              <a:r>
                <a:rPr lang="en-US" sz="24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24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24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24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24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4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2429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429" dirty="0" err="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endParaRPr lang="en-US" sz="242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27945"/>
              <a:ext cx="5362604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amet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,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consectetur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adipiscing</a:t>
              </a:r>
              <a:r>
                <a:rPr lang="en-US" sz="1799" i="1" dirty="0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 </a:t>
              </a:r>
              <a:r>
                <a:rPr lang="en-US" sz="1799" i="1" dirty="0" err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elit</a:t>
              </a:r>
              <a:endParaRPr lang="en-US" sz="1799" i="1" dirty="0">
                <a:solidFill>
                  <a:srgbClr val="FFFFFF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33023" y="6547011"/>
            <a:ext cx="4021953" cy="1614608"/>
            <a:chOff x="0" y="0"/>
            <a:chExt cx="5362604" cy="215281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57150"/>
              <a:ext cx="5362604" cy="11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1"/>
                </a:lnSpc>
              </a:pPr>
              <a:r>
                <a:rPr lang="en-US" sz="2429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327945"/>
              <a:ext cx="5362604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i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amet, consectetur adipiscing elit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3156235" y="4614958"/>
            <a:ext cx="2884831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2529" b="1">
                <a:solidFill>
                  <a:srgbClr val="00182E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Sample Heading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2583727" y="6547011"/>
            <a:ext cx="4068560" cy="1614608"/>
            <a:chOff x="0" y="0"/>
            <a:chExt cx="5424746" cy="215281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57150"/>
              <a:ext cx="5424746" cy="11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1"/>
                </a:lnSpc>
              </a:pPr>
              <a:r>
                <a:rPr lang="en-US" sz="2429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327945"/>
              <a:ext cx="5424746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i="1">
                  <a:solidFill>
                    <a:srgbClr val="FFFFFF"/>
                  </a:solidFill>
                  <a:latin typeface="Source Sans Pro Italics"/>
                  <a:ea typeface="Source Sans Pro Italics"/>
                  <a:cs typeface="Source Sans Pro Italics"/>
                  <a:sym typeface="Source Sans Pro Italics"/>
                </a:rPr>
                <a:t>Lorem ipsum dolor sit amet, consectetur adipiscing elit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5632320" y="9312188"/>
            <a:ext cx="2155885" cy="556937"/>
          </a:xfrm>
          <a:custGeom>
            <a:avLst/>
            <a:gdLst/>
            <a:ahLst/>
            <a:cxnLst/>
            <a:rect l="l" t="t" r="r" b="b"/>
            <a:pathLst>
              <a:path w="2155885" h="556937">
                <a:moveTo>
                  <a:pt x="0" y="0"/>
                </a:moveTo>
                <a:lnTo>
                  <a:pt x="2155885" y="0"/>
                </a:lnTo>
                <a:lnTo>
                  <a:pt x="2155885" y="556937"/>
                </a:lnTo>
                <a:lnTo>
                  <a:pt x="0" y="5569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543C3693-A4BD-0062-474A-2A7E33ECE598}"/>
              </a:ext>
            </a:extLst>
          </p:cNvPr>
          <p:cNvSpPr/>
          <p:nvPr/>
        </p:nvSpPr>
        <p:spPr>
          <a:xfrm>
            <a:off x="-36733" y="0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000000">
            <a:off x="12186762" y="7272569"/>
            <a:ext cx="875249" cy="584229"/>
          </a:xfrm>
          <a:custGeom>
            <a:avLst/>
            <a:gdLst/>
            <a:ahLst/>
            <a:cxnLst/>
            <a:rect l="l" t="t" r="r" b="b"/>
            <a:pathLst>
              <a:path w="875249" h="584229">
                <a:moveTo>
                  <a:pt x="0" y="0"/>
                </a:moveTo>
                <a:lnTo>
                  <a:pt x="875249" y="0"/>
                </a:lnTo>
                <a:lnTo>
                  <a:pt x="875249" y="584228"/>
                </a:lnTo>
                <a:lnTo>
                  <a:pt x="0" y="58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000000">
            <a:off x="12186762" y="3754052"/>
            <a:ext cx="875249" cy="584229"/>
          </a:xfrm>
          <a:custGeom>
            <a:avLst/>
            <a:gdLst/>
            <a:ahLst/>
            <a:cxnLst/>
            <a:rect l="l" t="t" r="r" b="b"/>
            <a:pathLst>
              <a:path w="875249" h="584229">
                <a:moveTo>
                  <a:pt x="0" y="0"/>
                </a:moveTo>
                <a:lnTo>
                  <a:pt x="875249" y="0"/>
                </a:lnTo>
                <a:lnTo>
                  <a:pt x="875249" y="584229"/>
                </a:lnTo>
                <a:lnTo>
                  <a:pt x="0" y="58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799999" flipV="1">
            <a:off x="5225989" y="7272569"/>
            <a:ext cx="875249" cy="584229"/>
          </a:xfrm>
          <a:custGeom>
            <a:avLst/>
            <a:gdLst/>
            <a:ahLst/>
            <a:cxnLst/>
            <a:rect l="l" t="t" r="r" b="b"/>
            <a:pathLst>
              <a:path w="875249" h="584229">
                <a:moveTo>
                  <a:pt x="0" y="584228"/>
                </a:moveTo>
                <a:lnTo>
                  <a:pt x="875249" y="584228"/>
                </a:lnTo>
                <a:lnTo>
                  <a:pt x="875249" y="0"/>
                </a:lnTo>
                <a:lnTo>
                  <a:pt x="0" y="0"/>
                </a:lnTo>
                <a:lnTo>
                  <a:pt x="0" y="58422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800000" flipV="1">
            <a:off x="5225989" y="3754052"/>
            <a:ext cx="875249" cy="584229"/>
          </a:xfrm>
          <a:custGeom>
            <a:avLst/>
            <a:gdLst/>
            <a:ahLst/>
            <a:cxnLst/>
            <a:rect l="l" t="t" r="r" b="b"/>
            <a:pathLst>
              <a:path w="875249" h="584229">
                <a:moveTo>
                  <a:pt x="0" y="584229"/>
                </a:moveTo>
                <a:lnTo>
                  <a:pt x="875249" y="584229"/>
                </a:lnTo>
                <a:lnTo>
                  <a:pt x="875249" y="0"/>
                </a:lnTo>
                <a:lnTo>
                  <a:pt x="0" y="0"/>
                </a:lnTo>
                <a:lnTo>
                  <a:pt x="0" y="58422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7676483" y="-8049545"/>
            <a:ext cx="2935034" cy="18288000"/>
            <a:chOff x="0" y="0"/>
            <a:chExt cx="773013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3013" cy="4816592"/>
            </a:xfrm>
            <a:custGeom>
              <a:avLst/>
              <a:gdLst/>
              <a:ahLst/>
              <a:cxnLst/>
              <a:rect l="l" t="t" r="r" b="b"/>
              <a:pathLst>
                <a:path w="773013" h="4816592">
                  <a:moveTo>
                    <a:pt x="0" y="0"/>
                  </a:moveTo>
                  <a:lnTo>
                    <a:pt x="773013" y="0"/>
                  </a:lnTo>
                  <a:lnTo>
                    <a:pt x="77301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23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773013" cy="490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6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81959" y="-1022851"/>
            <a:ext cx="3154683" cy="3563545"/>
          </a:xfrm>
          <a:custGeom>
            <a:avLst/>
            <a:gdLst/>
            <a:ahLst/>
            <a:cxnLst/>
            <a:rect l="l" t="t" r="r" b="b"/>
            <a:pathLst>
              <a:path w="3154683" h="3563545">
                <a:moveTo>
                  <a:pt x="0" y="0"/>
                </a:moveTo>
                <a:lnTo>
                  <a:pt x="3154682" y="0"/>
                </a:lnTo>
                <a:lnTo>
                  <a:pt x="3154682" y="3563545"/>
                </a:lnTo>
                <a:lnTo>
                  <a:pt x="0" y="3563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354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4281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08732" y="1389908"/>
            <a:ext cx="951137" cy="444437"/>
          </a:xfrm>
          <a:custGeom>
            <a:avLst/>
            <a:gdLst/>
            <a:ahLst/>
            <a:cxnLst/>
            <a:rect l="l" t="t" r="r" b="b"/>
            <a:pathLst>
              <a:path w="951137" h="444437">
                <a:moveTo>
                  <a:pt x="0" y="0"/>
                </a:moveTo>
                <a:lnTo>
                  <a:pt x="951136" y="0"/>
                </a:lnTo>
                <a:lnTo>
                  <a:pt x="951136" y="444437"/>
                </a:lnTo>
                <a:lnTo>
                  <a:pt x="0" y="444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78900" r="-11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98647" y="3574376"/>
            <a:ext cx="5090707" cy="5090707"/>
          </a:xfrm>
          <a:custGeom>
            <a:avLst/>
            <a:gdLst/>
            <a:ahLst/>
            <a:cxnLst/>
            <a:rect l="l" t="t" r="r" b="b"/>
            <a:pathLst>
              <a:path w="5090707" h="5090707">
                <a:moveTo>
                  <a:pt x="0" y="0"/>
                </a:moveTo>
                <a:lnTo>
                  <a:pt x="5090706" y="0"/>
                </a:lnTo>
                <a:lnTo>
                  <a:pt x="5090706" y="5090707"/>
                </a:lnTo>
                <a:lnTo>
                  <a:pt x="0" y="5090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942761" y="4517957"/>
            <a:ext cx="723733" cy="942975"/>
          </a:xfrm>
          <a:custGeom>
            <a:avLst/>
            <a:gdLst/>
            <a:ahLst/>
            <a:cxnLst/>
            <a:rect l="l" t="t" r="r" b="b"/>
            <a:pathLst>
              <a:path w="723733" h="942975">
                <a:moveTo>
                  <a:pt x="0" y="0"/>
                </a:moveTo>
                <a:lnTo>
                  <a:pt x="723733" y="0"/>
                </a:lnTo>
                <a:lnTo>
                  <a:pt x="723733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276212" y="6729623"/>
            <a:ext cx="1026367" cy="942975"/>
          </a:xfrm>
          <a:custGeom>
            <a:avLst/>
            <a:gdLst/>
            <a:ahLst/>
            <a:cxnLst/>
            <a:rect l="l" t="t" r="r" b="b"/>
            <a:pathLst>
              <a:path w="1026367" h="942975">
                <a:moveTo>
                  <a:pt x="0" y="0"/>
                </a:moveTo>
                <a:lnTo>
                  <a:pt x="1026367" y="0"/>
                </a:lnTo>
                <a:lnTo>
                  <a:pt x="1026367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787220" y="6825614"/>
            <a:ext cx="1034815" cy="942975"/>
          </a:xfrm>
          <a:custGeom>
            <a:avLst/>
            <a:gdLst/>
            <a:ahLst/>
            <a:cxnLst/>
            <a:rect l="l" t="t" r="r" b="b"/>
            <a:pathLst>
              <a:path w="1034815" h="942975">
                <a:moveTo>
                  <a:pt x="0" y="0"/>
                </a:moveTo>
                <a:lnTo>
                  <a:pt x="1034815" y="0"/>
                </a:lnTo>
                <a:lnTo>
                  <a:pt x="103481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414946" y="4355921"/>
            <a:ext cx="1046348" cy="943021"/>
          </a:xfrm>
          <a:custGeom>
            <a:avLst/>
            <a:gdLst/>
            <a:ahLst/>
            <a:cxnLst/>
            <a:rect l="l" t="t" r="r" b="b"/>
            <a:pathLst>
              <a:path w="1046348" h="943021">
                <a:moveTo>
                  <a:pt x="0" y="0"/>
                </a:moveTo>
                <a:lnTo>
                  <a:pt x="1046349" y="0"/>
                </a:lnTo>
                <a:lnTo>
                  <a:pt x="1046349" y="943022"/>
                </a:lnTo>
                <a:lnTo>
                  <a:pt x="0" y="9430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302250" y="990864"/>
            <a:ext cx="76835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Sample Heading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84300" y="3247772"/>
            <a:ext cx="3425784" cy="2129028"/>
            <a:chOff x="0" y="0"/>
            <a:chExt cx="4567711" cy="283870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47625"/>
              <a:ext cx="4567711" cy="47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b="1" dirty="0">
                  <a:solidFill>
                    <a:srgbClr val="00182E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Sample List Heading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56539"/>
              <a:ext cx="4567711" cy="208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Sed do eiusmod tempor incididunt ut labore et dolore magna aliqua.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77916" y="3247772"/>
            <a:ext cx="3425784" cy="2129028"/>
            <a:chOff x="0" y="0"/>
            <a:chExt cx="4567711" cy="283870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4567711" cy="47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b="1">
                  <a:solidFill>
                    <a:srgbClr val="00182E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Sample List Heading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56539"/>
              <a:ext cx="4567711" cy="208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Sed do eiusmod tempor incididunt ut labore et dolore magna aliqua.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4300" y="6489763"/>
            <a:ext cx="3425784" cy="2129028"/>
            <a:chOff x="0" y="0"/>
            <a:chExt cx="4567711" cy="2838704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4567711" cy="47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b="1">
                  <a:solidFill>
                    <a:srgbClr val="00182E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Sample List Heading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756539"/>
              <a:ext cx="4567711" cy="208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amet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consectetur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adipiscing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elit</a:t>
              </a:r>
              <a:endParaRPr lang="en-US" sz="1800" dirty="0">
                <a:solidFill>
                  <a:srgbClr val="00182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Sed do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eiusmod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tempor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incididunt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ut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labore et dolore magna </a:t>
              </a:r>
              <a:r>
                <a:rPr lang="en-US" sz="1800" dirty="0" err="1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aliqua</a:t>
              </a:r>
              <a:r>
                <a:rPr lang="en-US" sz="1800" dirty="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477916" y="6489763"/>
            <a:ext cx="3425784" cy="2129028"/>
            <a:chOff x="0" y="0"/>
            <a:chExt cx="4567711" cy="283870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47625"/>
              <a:ext cx="4567711" cy="470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1"/>
                </a:lnSpc>
              </a:pPr>
              <a:r>
                <a:rPr lang="en-US" sz="2129" b="1">
                  <a:solidFill>
                    <a:srgbClr val="00182E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Sample List Heading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756539"/>
              <a:ext cx="4567711" cy="2082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dolor sit amet, consectetur adipiscing elit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en-US" sz="1800">
                  <a:solidFill>
                    <a:srgbClr val="00182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Sed do eiusmod tempor incididunt ut labore et dolore magna aliqua.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587818" y="9258300"/>
            <a:ext cx="2302039" cy="664714"/>
          </a:xfrm>
          <a:custGeom>
            <a:avLst/>
            <a:gdLst/>
            <a:ahLst/>
            <a:cxnLst/>
            <a:rect l="l" t="t" r="r" b="b"/>
            <a:pathLst>
              <a:path w="2302039" h="664714">
                <a:moveTo>
                  <a:pt x="0" y="0"/>
                </a:moveTo>
                <a:lnTo>
                  <a:pt x="2302039" y="0"/>
                </a:lnTo>
                <a:lnTo>
                  <a:pt x="2302039" y="664714"/>
                </a:lnTo>
                <a:lnTo>
                  <a:pt x="0" y="6647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72" r="-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A946534A-54A4-0103-08F8-7F96AFDD682E}"/>
              </a:ext>
            </a:extLst>
          </p:cNvPr>
          <p:cNvSpPr/>
          <p:nvPr/>
        </p:nvSpPr>
        <p:spPr>
          <a:xfrm>
            <a:off x="0" y="9913937"/>
            <a:ext cx="18324729" cy="373063"/>
          </a:xfrm>
          <a:custGeom>
            <a:avLst/>
            <a:gdLst/>
            <a:ahLst/>
            <a:cxnLst/>
            <a:rect l="l" t="t" r="r" b="b"/>
            <a:pathLst>
              <a:path w="18324729" h="2662401">
                <a:moveTo>
                  <a:pt x="0" y="0"/>
                </a:moveTo>
                <a:lnTo>
                  <a:pt x="18324729" y="0"/>
                </a:lnTo>
                <a:lnTo>
                  <a:pt x="18324729" y="2662402"/>
                </a:lnTo>
                <a:lnTo>
                  <a:pt x="0" y="2662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172931" b="-7292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c9c6be1a-0f16-4e32-8321-d62123744d52">
      <Url xsi:nil="true"/>
      <Description xsi:nil="true"/>
    </Picture>
    <TaxCatchAll xmlns="5f40a9da-c804-45d7-8857-cbcc203df318" xsi:nil="true"/>
    <lcf76f155ced4ddcb4097134ff3c332f xmlns="c9c6be1a-0f16-4e32-8321-d62123744d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FCA27B0B5A84DB6AE061DB479EA72" ma:contentTypeVersion="19" ma:contentTypeDescription="Create a new document." ma:contentTypeScope="" ma:versionID="fe0ca69300766b49850ce522d91e3a68">
  <xsd:schema xmlns:xsd="http://www.w3.org/2001/XMLSchema" xmlns:xs="http://www.w3.org/2001/XMLSchema" xmlns:p="http://schemas.microsoft.com/office/2006/metadata/properties" xmlns:ns2="c9c6be1a-0f16-4e32-8321-d62123744d52" xmlns:ns3="5f40a9da-c804-45d7-8857-cbcc203df318" targetNamespace="http://schemas.microsoft.com/office/2006/metadata/properties" ma:root="true" ma:fieldsID="01826a2dbd985b492106228604f19a89" ns2:_="" ns3:_="">
    <xsd:import namespace="c9c6be1a-0f16-4e32-8321-d62123744d52"/>
    <xsd:import namespace="5f40a9da-c804-45d7-8857-cbcc203df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ictur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6be1a-0f16-4e32-8321-d62123744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icture" ma:index="15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c2d717-8aa9-425c-adb1-68a400fad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a9da-c804-45d7-8857-cbcc203df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109173f-8208-4fce-92a6-2cc279d24b4b}" ma:internalName="TaxCatchAll" ma:showField="CatchAllData" ma:web="5f40a9da-c804-45d7-8857-cbcc203df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DDC77-D598-44A4-B654-7A3749346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EBAFC-CBC7-40AD-8295-2BEE271AC16F}">
  <ds:schemaRefs>
    <ds:schemaRef ds:uri="http://schemas.microsoft.com/office/2006/metadata/properties"/>
    <ds:schemaRef ds:uri="http://schemas.microsoft.com/office/infopath/2007/PartnerControls"/>
    <ds:schemaRef ds:uri="c9c6be1a-0f16-4e32-8321-d62123744d52"/>
    <ds:schemaRef ds:uri="5f40a9da-c804-45d7-8857-cbcc203df318"/>
  </ds:schemaRefs>
</ds:datastoreItem>
</file>

<file path=customXml/itemProps3.xml><?xml version="1.0" encoding="utf-8"?>
<ds:datastoreItem xmlns:ds="http://schemas.openxmlformats.org/officeDocument/2006/customXml" ds:itemID="{C1A209A0-1AE2-4E79-802C-244656A10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6be1a-0f16-4e32-8321-d62123744d52"/>
    <ds:schemaRef ds:uri="5f40a9da-c804-45d7-8857-cbcc203df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11020</TotalTime>
  <Words>1070</Words>
  <Application>Microsoft Office PowerPoint</Application>
  <PresentationFormat>Custom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Source Sans Pro</vt:lpstr>
      <vt:lpstr>Source Sans Pro Italics</vt:lpstr>
      <vt:lpstr>Source Sans Pro Bold</vt:lpstr>
      <vt:lpstr>Calibri</vt:lpstr>
      <vt:lpstr>Arial</vt:lpstr>
      <vt:lpstr>Helvetica World Bold</vt:lpstr>
      <vt:lpstr>Source Sans Pro Semibold</vt:lpstr>
      <vt:lpstr>Source Sans Pro Light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AOM 2025 Power Point Presentation Template</dc:title>
  <dc:creator>Miriam Mazzarella</dc:creator>
  <cp:lastModifiedBy>Miriam Mazzarella</cp:lastModifiedBy>
  <cp:revision>2</cp:revision>
  <dcterms:created xsi:type="dcterms:W3CDTF">2006-08-16T00:00:00Z</dcterms:created>
  <dcterms:modified xsi:type="dcterms:W3CDTF">2025-06-12T14:23:36Z</dcterms:modified>
  <dc:identifier>DAGoSUytWLs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0x010100C30FCA27B0B5A84DB6AE061DB479EA72</vt:lpwstr>
  </property>
  <property fmtid="{D5CDD505-2E9C-101B-9397-08002B2CF9AE}" pid="3" name="MediaServiceImageTags">
    <vt:lpwstr/>
  </property>
</Properties>
</file>